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5"/>
  </p:notesMasterIdLst>
  <p:sldIdLst>
    <p:sldId id="256" r:id="rId5"/>
    <p:sldId id="260" r:id="rId6"/>
    <p:sldId id="442" r:id="rId7"/>
    <p:sldId id="443" r:id="rId8"/>
    <p:sldId id="452" r:id="rId9"/>
    <p:sldId id="258" r:id="rId10"/>
    <p:sldId id="445" r:id="rId11"/>
    <p:sldId id="444" r:id="rId12"/>
    <p:sldId id="466" r:id="rId13"/>
    <p:sldId id="448" r:id="rId14"/>
    <p:sldId id="469" r:id="rId15"/>
    <p:sldId id="440" r:id="rId16"/>
    <p:sldId id="467" r:id="rId17"/>
    <p:sldId id="449" r:id="rId18"/>
    <p:sldId id="470" r:id="rId19"/>
    <p:sldId id="441" r:id="rId20"/>
    <p:sldId id="468" r:id="rId21"/>
    <p:sldId id="454" r:id="rId22"/>
    <p:sldId id="463" r:id="rId23"/>
    <p:sldId id="464" r:id="rId24"/>
    <p:sldId id="471" r:id="rId25"/>
    <p:sldId id="453" r:id="rId26"/>
    <p:sldId id="457" r:id="rId27"/>
    <p:sldId id="458" r:id="rId28"/>
    <p:sldId id="459" r:id="rId29"/>
    <p:sldId id="460" r:id="rId30"/>
    <p:sldId id="461" r:id="rId31"/>
    <p:sldId id="462" r:id="rId32"/>
    <p:sldId id="259" r:id="rId33"/>
    <p:sldId id="262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Montserrat Thin" pitchFamily="2" charset="77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italic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53F"/>
    <a:srgbClr val="00BB6D"/>
    <a:srgbClr val="01AFD0"/>
    <a:srgbClr val="0F7D94"/>
    <a:srgbClr val="014362"/>
    <a:srgbClr val="EF8142"/>
    <a:srgbClr val="DF4344"/>
    <a:srgbClr val="E0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530441-1F4B-8F44-86EB-460CE3FF2F16}" v="7" dt="2020-03-26T18:33:4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/>
    <p:restoredTop sz="71076"/>
  </p:normalViewPr>
  <p:slideViewPr>
    <p:cSldViewPr snapToGrid="0">
      <p:cViewPr varScale="1">
        <p:scale>
          <a:sx n="110" d="100"/>
          <a:sy n="110" d="100"/>
        </p:scale>
        <p:origin x="2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Sailor" userId="798a3051-98a9-4398-9fe7-b36d9d9a0bb5" providerId="ADAL" clId="{D6530441-1F4B-8F44-86EB-460CE3FF2F16}"/>
    <pc:docChg chg="undo custSel addSld delSld modSld">
      <pc:chgData name="Stephen Sailor" userId="798a3051-98a9-4398-9fe7-b36d9d9a0bb5" providerId="ADAL" clId="{D6530441-1F4B-8F44-86EB-460CE3FF2F16}" dt="2020-03-26T18:41:15.851" v="73" actId="1076"/>
      <pc:docMkLst>
        <pc:docMk/>
      </pc:docMkLst>
      <pc:sldChg chg="del">
        <pc:chgData name="Stephen Sailor" userId="798a3051-98a9-4398-9fe7-b36d9d9a0bb5" providerId="ADAL" clId="{D6530441-1F4B-8F44-86EB-460CE3FF2F16}" dt="2020-03-26T14:52:39.808" v="0" actId="2696"/>
        <pc:sldMkLst>
          <pc:docMk/>
          <pc:sldMk cId="142131598" sldId="259"/>
        </pc:sldMkLst>
      </pc:sldChg>
      <pc:sldChg chg="addSp delSp modSp add">
        <pc:chgData name="Stephen Sailor" userId="798a3051-98a9-4398-9fe7-b36d9d9a0bb5" providerId="ADAL" clId="{D6530441-1F4B-8F44-86EB-460CE3FF2F16}" dt="2020-03-26T18:34:20.619" v="72" actId="1037"/>
        <pc:sldMkLst>
          <pc:docMk/>
          <pc:sldMk cId="3266474463" sldId="259"/>
        </pc:sldMkLst>
        <pc:spChg chg="mod">
          <ac:chgData name="Stephen Sailor" userId="798a3051-98a9-4398-9fe7-b36d9d9a0bb5" providerId="ADAL" clId="{D6530441-1F4B-8F44-86EB-460CE3FF2F16}" dt="2020-03-26T15:03:58.419" v="22" actId="14100"/>
          <ac:spMkLst>
            <pc:docMk/>
            <pc:sldMk cId="3266474463" sldId="259"/>
            <ac:spMk id="5" creationId="{224B88E6-8382-B142-9C4D-160A19F7F907}"/>
          </ac:spMkLst>
        </pc:spChg>
        <pc:spChg chg="mod">
          <ac:chgData name="Stephen Sailor" userId="798a3051-98a9-4398-9fe7-b36d9d9a0bb5" providerId="ADAL" clId="{D6530441-1F4B-8F44-86EB-460CE3FF2F16}" dt="2020-03-26T18:33:35.350" v="60"/>
          <ac:spMkLst>
            <pc:docMk/>
            <pc:sldMk cId="3266474463" sldId="259"/>
            <ac:spMk id="20" creationId="{8DEC4A83-17A5-7B40-9BB3-E1998F199A41}"/>
          </ac:spMkLst>
        </pc:spChg>
        <pc:picChg chg="del mod">
          <ac:chgData name="Stephen Sailor" userId="798a3051-98a9-4398-9fe7-b36d9d9a0bb5" providerId="ADAL" clId="{D6530441-1F4B-8F44-86EB-460CE3FF2F16}" dt="2020-03-26T14:56:24.109" v="8" actId="478"/>
          <ac:picMkLst>
            <pc:docMk/>
            <pc:sldMk cId="3266474463" sldId="259"/>
            <ac:picMk id="4" creationId="{6006EDDC-30FE-7E48-84F9-29EBAF72E579}"/>
          </ac:picMkLst>
        </pc:picChg>
        <pc:picChg chg="add mod">
          <ac:chgData name="Stephen Sailor" userId="798a3051-98a9-4398-9fe7-b36d9d9a0bb5" providerId="ADAL" clId="{D6530441-1F4B-8F44-86EB-460CE3FF2F16}" dt="2020-03-26T14:57:12.240" v="16" actId="1076"/>
          <ac:picMkLst>
            <pc:docMk/>
            <pc:sldMk cId="3266474463" sldId="259"/>
            <ac:picMk id="7" creationId="{679EC3EE-0D02-BE42-9DA0-1F50A8F7CE3D}"/>
          </ac:picMkLst>
        </pc:picChg>
        <pc:picChg chg="add del mod">
          <ac:chgData name="Stephen Sailor" userId="798a3051-98a9-4398-9fe7-b36d9d9a0bb5" providerId="ADAL" clId="{D6530441-1F4B-8F44-86EB-460CE3FF2F16}" dt="2020-03-26T18:26:28.943" v="59" actId="478"/>
          <ac:picMkLst>
            <pc:docMk/>
            <pc:sldMk cId="3266474463" sldId="259"/>
            <ac:picMk id="8" creationId="{6ACFA26F-FE64-834F-8AD3-ACEBE7B8EC31}"/>
          </ac:picMkLst>
        </pc:picChg>
        <pc:picChg chg="add mod">
          <ac:chgData name="Stephen Sailor" userId="798a3051-98a9-4398-9fe7-b36d9d9a0bb5" providerId="ADAL" clId="{D6530441-1F4B-8F44-86EB-460CE3FF2F16}" dt="2020-03-26T18:34:20.619" v="72" actId="1037"/>
          <ac:picMkLst>
            <pc:docMk/>
            <pc:sldMk cId="3266474463" sldId="259"/>
            <ac:picMk id="17" creationId="{12115823-635A-AF43-BC3C-D0560F2E201B}"/>
          </ac:picMkLst>
        </pc:picChg>
      </pc:sldChg>
      <pc:sldChg chg="addSp modSp">
        <pc:chgData name="Stephen Sailor" userId="798a3051-98a9-4398-9fe7-b36d9d9a0bb5" providerId="ADAL" clId="{D6530441-1F4B-8F44-86EB-460CE3FF2F16}" dt="2020-03-26T18:41:15.851" v="73" actId="1076"/>
        <pc:sldMkLst>
          <pc:docMk/>
          <pc:sldMk cId="3533282096" sldId="260"/>
        </pc:sldMkLst>
        <pc:spChg chg="add mod">
          <ac:chgData name="Stephen Sailor" userId="798a3051-98a9-4398-9fe7-b36d9d9a0bb5" providerId="ADAL" clId="{D6530441-1F4B-8F44-86EB-460CE3FF2F16}" dt="2020-03-26T18:41:15.851" v="73" actId="1076"/>
          <ac:spMkLst>
            <pc:docMk/>
            <pc:sldMk cId="3533282096" sldId="260"/>
            <ac:spMk id="26" creationId="{812CF5B9-F1F3-434A-8624-99E7C98864EF}"/>
          </ac:spMkLst>
        </pc:spChg>
      </pc:sldChg>
      <pc:sldChg chg="add">
        <pc:chgData name="Stephen Sailor" userId="798a3051-98a9-4398-9fe7-b36d9d9a0bb5" providerId="ADAL" clId="{D6530441-1F4B-8F44-86EB-460CE3FF2F16}" dt="2020-03-26T14:53:00.310" v="2"/>
        <pc:sldMkLst>
          <pc:docMk/>
          <pc:sldMk cId="421685631" sldId="262"/>
        </pc:sldMkLst>
      </pc:sldChg>
      <pc:sldChg chg="modSp">
        <pc:chgData name="Stephen Sailor" userId="798a3051-98a9-4398-9fe7-b36d9d9a0bb5" providerId="ADAL" clId="{D6530441-1F4B-8F44-86EB-460CE3FF2F16}" dt="2020-03-26T15:08:37.260" v="39" actId="20577"/>
        <pc:sldMkLst>
          <pc:docMk/>
          <pc:sldMk cId="4291239268" sldId="467"/>
        </pc:sldMkLst>
        <pc:spChg chg="mod">
          <ac:chgData name="Stephen Sailor" userId="798a3051-98a9-4398-9fe7-b36d9d9a0bb5" providerId="ADAL" clId="{D6530441-1F4B-8F44-86EB-460CE3FF2F16}" dt="2020-03-26T15:08:37.260" v="39" actId="20577"/>
          <ac:spMkLst>
            <pc:docMk/>
            <pc:sldMk cId="4291239268" sldId="467"/>
            <ac:spMk id="41" creationId="{3DB47DE1-A230-8242-B31D-4DFA68F33D64}"/>
          </ac:spMkLst>
        </pc:spChg>
      </pc:sldChg>
    </pc:docChg>
  </pc:docChgLst>
  <pc:docChgLst>
    <pc:chgData name="Ronnie Fenwick" userId="12681683-60d5-4a0a-9ec4-ac71e8c50577" providerId="ADAL" clId="{A50EFF00-7470-B14E-9809-05A1A5C7036E}"/>
    <pc:docChg chg="undo custSel modSld">
      <pc:chgData name="Ronnie Fenwick" userId="12681683-60d5-4a0a-9ec4-ac71e8c50577" providerId="ADAL" clId="{A50EFF00-7470-B14E-9809-05A1A5C7036E}" dt="2020-03-24T15:35:18.735" v="773" actId="1076"/>
      <pc:docMkLst>
        <pc:docMk/>
      </pc:docMkLst>
      <pc:sldChg chg="modSp">
        <pc:chgData name="Ronnie Fenwick" userId="12681683-60d5-4a0a-9ec4-ac71e8c50577" providerId="ADAL" clId="{A50EFF00-7470-B14E-9809-05A1A5C7036E}" dt="2020-03-24T13:56:20.526" v="0" actId="2711"/>
        <pc:sldMkLst>
          <pc:docMk/>
          <pc:sldMk cId="4043392761" sldId="256"/>
        </pc:sldMkLst>
        <pc:spChg chg="mod">
          <ac:chgData name="Ronnie Fenwick" userId="12681683-60d5-4a0a-9ec4-ac71e8c50577" providerId="ADAL" clId="{A50EFF00-7470-B14E-9809-05A1A5C7036E}" dt="2020-03-24T13:56:20.526" v="0" actId="2711"/>
          <ac:spMkLst>
            <pc:docMk/>
            <pc:sldMk cId="4043392761" sldId="256"/>
            <ac:spMk id="2" creationId="{92BEF485-6FD3-C949-99D9-CD0F75935D7B}"/>
          </ac:spMkLst>
        </pc:spChg>
      </pc:sldChg>
      <pc:sldChg chg="modSp">
        <pc:chgData name="Ronnie Fenwick" userId="12681683-60d5-4a0a-9ec4-ac71e8c50577" providerId="ADAL" clId="{A50EFF00-7470-B14E-9809-05A1A5C7036E}" dt="2020-03-24T14:12:00.801" v="77" actId="1076"/>
        <pc:sldMkLst>
          <pc:docMk/>
          <pc:sldMk cId="1731454376" sldId="258"/>
        </pc:sldMkLst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13" creationId="{2780F2C4-0EBE-4527-8AD6-8AE5DCCB6351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15" creationId="{BCDC50AA-52F1-491A-BF66-34BED2DF6DCC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18" creationId="{05B7D5BF-64D7-4031-A95E-7CDCAB75171F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21" creationId="{799A9254-426C-43DB-9E5C-510B4E147C5A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27" creationId="{13E963D6-7F25-914A-BB47-0C2023A83999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30" creationId="{3DAC6AAD-3DF6-DC4B-AFB5-64D50604BF6A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33" creationId="{75B50701-DEDD-0546-B4EE-A5B8A0CA0F2D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36" creationId="{6863C5B8-B5C3-B84E-A3A9-7BAE2877FA1B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39" creationId="{BF1BA6CE-4165-4947-9F65-58A053147585}"/>
          </ac:grpSpMkLst>
        </pc:grpChg>
        <pc:grpChg chg="mod">
          <ac:chgData name="Ronnie Fenwick" userId="12681683-60d5-4a0a-9ec4-ac71e8c50577" providerId="ADAL" clId="{A50EFF00-7470-B14E-9809-05A1A5C7036E}" dt="2020-03-24T14:12:00.801" v="77" actId="1076"/>
          <ac:grpSpMkLst>
            <pc:docMk/>
            <pc:sldMk cId="1731454376" sldId="258"/>
            <ac:grpSpMk id="42" creationId="{876E18E1-87E5-8A4B-816A-B3EB84F1DA88}"/>
          </ac:grpSpMkLst>
        </pc:grpChg>
        <pc:picChg chg="mod">
          <ac:chgData name="Ronnie Fenwick" userId="12681683-60d5-4a0a-9ec4-ac71e8c50577" providerId="ADAL" clId="{A50EFF00-7470-B14E-9809-05A1A5C7036E}" dt="2020-03-24T14:12:00.801" v="77" actId="1076"/>
          <ac:picMkLst>
            <pc:docMk/>
            <pc:sldMk cId="1731454376" sldId="258"/>
            <ac:picMk id="8" creationId="{4077D1A8-E84D-4E3D-814A-8E231586D489}"/>
          </ac:picMkLst>
        </pc:picChg>
        <pc:picChg chg="mod">
          <ac:chgData name="Ronnie Fenwick" userId="12681683-60d5-4a0a-9ec4-ac71e8c50577" providerId="ADAL" clId="{A50EFF00-7470-B14E-9809-05A1A5C7036E}" dt="2020-03-24T14:12:00.801" v="77" actId="1076"/>
          <ac:picMkLst>
            <pc:docMk/>
            <pc:sldMk cId="1731454376" sldId="258"/>
            <ac:picMk id="9" creationId="{D49A8A43-7500-4D37-9B2D-9B37CD03CA5B}"/>
          </ac:picMkLst>
        </pc:picChg>
      </pc:sldChg>
      <pc:sldChg chg="modSp">
        <pc:chgData name="Ronnie Fenwick" userId="12681683-60d5-4a0a-9ec4-ac71e8c50577" providerId="ADAL" clId="{A50EFF00-7470-B14E-9809-05A1A5C7036E}" dt="2020-03-24T15:35:18.735" v="773" actId="1076"/>
        <pc:sldMkLst>
          <pc:docMk/>
          <pc:sldMk cId="142131598" sldId="259"/>
        </pc:sldMkLst>
        <pc:spChg chg="mod">
          <ac:chgData name="Ronnie Fenwick" userId="12681683-60d5-4a0a-9ec4-ac71e8c50577" providerId="ADAL" clId="{A50EFF00-7470-B14E-9809-05A1A5C7036E}" dt="2020-03-24T15:32:45.740" v="756"/>
          <ac:spMkLst>
            <pc:docMk/>
            <pc:sldMk cId="142131598" sldId="259"/>
            <ac:spMk id="6" creationId="{97AF5722-8286-7F41-9339-A706A328CF08}"/>
          </ac:spMkLst>
        </pc:spChg>
        <pc:spChg chg="mod">
          <ac:chgData name="Ronnie Fenwick" userId="12681683-60d5-4a0a-9ec4-ac71e8c50577" providerId="ADAL" clId="{A50EFF00-7470-B14E-9809-05A1A5C7036E}" dt="2020-03-24T15:32:45.740" v="756"/>
          <ac:spMkLst>
            <pc:docMk/>
            <pc:sldMk cId="142131598" sldId="259"/>
            <ac:spMk id="9" creationId="{EFB548BA-77F6-B64D-8A26-9AFFE93673ED}"/>
          </ac:spMkLst>
        </pc:spChg>
        <pc:spChg chg="mod">
          <ac:chgData name="Ronnie Fenwick" userId="12681683-60d5-4a0a-9ec4-ac71e8c50577" providerId="ADAL" clId="{A50EFF00-7470-B14E-9809-05A1A5C7036E}" dt="2020-03-24T15:32:45.740" v="756"/>
          <ac:spMkLst>
            <pc:docMk/>
            <pc:sldMk cId="142131598" sldId="259"/>
            <ac:spMk id="11" creationId="{F6CA5696-33D7-8E4D-ADFB-AAEB03F40A79}"/>
          </ac:spMkLst>
        </pc:spChg>
        <pc:spChg chg="mod">
          <ac:chgData name="Ronnie Fenwick" userId="12681683-60d5-4a0a-9ec4-ac71e8c50577" providerId="ADAL" clId="{A50EFF00-7470-B14E-9809-05A1A5C7036E}" dt="2020-03-24T15:35:18.735" v="773" actId="1076"/>
          <ac:spMkLst>
            <pc:docMk/>
            <pc:sldMk cId="142131598" sldId="259"/>
            <ac:spMk id="19" creationId="{908BAAC5-0C47-40AF-A7A1-3AEEA7698AE2}"/>
          </ac:spMkLst>
        </pc:spChg>
        <pc:spChg chg="mod">
          <ac:chgData name="Ronnie Fenwick" userId="12681683-60d5-4a0a-9ec4-ac71e8c50577" providerId="ADAL" clId="{A50EFF00-7470-B14E-9809-05A1A5C7036E}" dt="2020-03-24T15:34:43.867" v="768" actId="207"/>
          <ac:spMkLst>
            <pc:docMk/>
            <pc:sldMk cId="142131598" sldId="259"/>
            <ac:spMk id="31" creationId="{0857E021-33A1-754E-BEA0-D4BEA98EF58B}"/>
          </ac:spMkLst>
        </pc:spChg>
        <pc:spChg chg="mod">
          <ac:chgData name="Ronnie Fenwick" userId="12681683-60d5-4a0a-9ec4-ac71e8c50577" providerId="ADAL" clId="{A50EFF00-7470-B14E-9809-05A1A5C7036E}" dt="2020-03-24T15:34:43.867" v="768" actId="207"/>
          <ac:spMkLst>
            <pc:docMk/>
            <pc:sldMk cId="142131598" sldId="259"/>
            <ac:spMk id="34" creationId="{F6D091A4-08F8-1146-AD9C-C0CE1AF2FECE}"/>
          </ac:spMkLst>
        </pc:spChg>
        <pc:spChg chg="mod">
          <ac:chgData name="Ronnie Fenwick" userId="12681683-60d5-4a0a-9ec4-ac71e8c50577" providerId="ADAL" clId="{A50EFF00-7470-B14E-9809-05A1A5C7036E}" dt="2020-03-24T15:34:43.867" v="768" actId="207"/>
          <ac:spMkLst>
            <pc:docMk/>
            <pc:sldMk cId="142131598" sldId="259"/>
            <ac:spMk id="35" creationId="{10FADF40-F409-6648-94E4-1F3F420A7F9F}"/>
          </ac:spMkLst>
        </pc:spChg>
        <pc:picChg chg="mod">
          <ac:chgData name="Ronnie Fenwick" userId="12681683-60d5-4a0a-9ec4-ac71e8c50577" providerId="ADAL" clId="{A50EFF00-7470-B14E-9809-05A1A5C7036E}" dt="2020-03-24T15:35:06.045" v="771" actId="12788"/>
          <ac:picMkLst>
            <pc:docMk/>
            <pc:sldMk cId="142131598" sldId="259"/>
            <ac:picMk id="12" creationId="{0D7E0E15-8DE2-4E4C-8CA0-0010583CF566}"/>
          </ac:picMkLst>
        </pc:picChg>
      </pc:sldChg>
      <pc:sldChg chg="addSp delSp modSp">
        <pc:chgData name="Ronnie Fenwick" userId="12681683-60d5-4a0a-9ec4-ac71e8c50577" providerId="ADAL" clId="{A50EFF00-7470-B14E-9809-05A1A5C7036E}" dt="2020-03-24T14:00:00.636" v="25" actId="1036"/>
        <pc:sldMkLst>
          <pc:docMk/>
          <pc:sldMk cId="3533282096" sldId="260"/>
        </pc:sldMkLst>
        <pc:spChg chg="del">
          <ac:chgData name="Ronnie Fenwick" userId="12681683-60d5-4a0a-9ec4-ac71e8c50577" providerId="ADAL" clId="{A50EFF00-7470-B14E-9809-05A1A5C7036E}" dt="2020-03-24T13:59:53.386" v="22" actId="478"/>
          <ac:spMkLst>
            <pc:docMk/>
            <pc:sldMk cId="3533282096" sldId="260"/>
            <ac:spMk id="6" creationId="{DE11FEDB-1011-4C86-9AD1-D94152782F90}"/>
          </ac:spMkLst>
        </pc:spChg>
        <pc:spChg chg="add mod">
          <ac:chgData name="Ronnie Fenwick" userId="12681683-60d5-4a0a-9ec4-ac71e8c50577" providerId="ADAL" clId="{A50EFF00-7470-B14E-9809-05A1A5C7036E}" dt="2020-03-24T13:59:33.067" v="21" actId="1076"/>
          <ac:spMkLst>
            <pc:docMk/>
            <pc:sldMk cId="3533282096" sldId="260"/>
            <ac:spMk id="17" creationId="{1A8CDA2A-FAB0-E24A-BE54-2D6E759537EA}"/>
          </ac:spMkLst>
        </pc:spChg>
        <pc:spChg chg="add mod">
          <ac:chgData name="Ronnie Fenwick" userId="12681683-60d5-4a0a-9ec4-ac71e8c50577" providerId="ADAL" clId="{A50EFF00-7470-B14E-9809-05A1A5C7036E}" dt="2020-03-24T13:59:33.067" v="21" actId="1076"/>
          <ac:spMkLst>
            <pc:docMk/>
            <pc:sldMk cId="3533282096" sldId="260"/>
            <ac:spMk id="18" creationId="{C8AB839F-47DC-0D44-9B98-D1382809BEAF}"/>
          </ac:spMkLst>
        </pc:spChg>
        <pc:spChg chg="add">
          <ac:chgData name="Ronnie Fenwick" userId="12681683-60d5-4a0a-9ec4-ac71e8c50577" providerId="ADAL" clId="{A50EFF00-7470-B14E-9809-05A1A5C7036E}" dt="2020-03-24T13:59:54.046" v="23"/>
          <ac:spMkLst>
            <pc:docMk/>
            <pc:sldMk cId="3533282096" sldId="260"/>
            <ac:spMk id="20" creationId="{33B0B2DC-13CB-484E-B8FD-1DCB44714866}"/>
          </ac:spMkLst>
        </pc:spChg>
        <pc:spChg chg="mod">
          <ac:chgData name="Ronnie Fenwick" userId="12681683-60d5-4a0a-9ec4-ac71e8c50577" providerId="ADAL" clId="{A50EFF00-7470-B14E-9809-05A1A5C7036E}" dt="2020-03-24T13:58:33.234" v="8" actId="207"/>
          <ac:spMkLst>
            <pc:docMk/>
            <pc:sldMk cId="3533282096" sldId="260"/>
            <ac:spMk id="42" creationId="{A3309B83-42BB-4773-AFC9-C554F29FD1A5}"/>
          </ac:spMkLst>
        </pc:spChg>
        <pc:picChg chg="del">
          <ac:chgData name="Ronnie Fenwick" userId="12681683-60d5-4a0a-9ec4-ac71e8c50577" providerId="ADAL" clId="{A50EFF00-7470-B14E-9809-05A1A5C7036E}" dt="2020-03-24T13:59:53.386" v="22" actId="478"/>
          <ac:picMkLst>
            <pc:docMk/>
            <pc:sldMk cId="3533282096" sldId="260"/>
            <ac:picMk id="8" creationId="{16A4B9EA-325A-ED43-9168-FB92A9D3896C}"/>
          </ac:picMkLst>
        </pc:picChg>
        <pc:picChg chg="add">
          <ac:chgData name="Ronnie Fenwick" userId="12681683-60d5-4a0a-9ec4-ac71e8c50577" providerId="ADAL" clId="{A50EFF00-7470-B14E-9809-05A1A5C7036E}" dt="2020-03-24T13:59:54.046" v="23"/>
          <ac:picMkLst>
            <pc:docMk/>
            <pc:sldMk cId="3533282096" sldId="260"/>
            <ac:picMk id="21" creationId="{5CCED5A3-4B54-0441-A4ED-79D88F3EA75E}"/>
          </ac:picMkLst>
        </pc:picChg>
        <pc:picChg chg="add">
          <ac:chgData name="Ronnie Fenwick" userId="12681683-60d5-4a0a-9ec4-ac71e8c50577" providerId="ADAL" clId="{A50EFF00-7470-B14E-9809-05A1A5C7036E}" dt="2020-03-24T13:59:54.046" v="23"/>
          <ac:picMkLst>
            <pc:docMk/>
            <pc:sldMk cId="3533282096" sldId="260"/>
            <ac:picMk id="22" creationId="{19C486BA-EE1C-BB4C-A322-4CD46B3B19EF}"/>
          </ac:picMkLst>
        </pc:picChg>
        <pc:picChg chg="add">
          <ac:chgData name="Ronnie Fenwick" userId="12681683-60d5-4a0a-9ec4-ac71e8c50577" providerId="ADAL" clId="{A50EFF00-7470-B14E-9809-05A1A5C7036E}" dt="2020-03-24T13:59:54.046" v="23"/>
          <ac:picMkLst>
            <pc:docMk/>
            <pc:sldMk cId="3533282096" sldId="260"/>
            <ac:picMk id="23" creationId="{59F8D6FB-4AFB-004C-A900-8008DD4E38E8}"/>
          </ac:picMkLst>
        </pc:picChg>
        <pc:picChg chg="add mod">
          <ac:chgData name="Ronnie Fenwick" userId="12681683-60d5-4a0a-9ec4-ac71e8c50577" providerId="ADAL" clId="{A50EFF00-7470-B14E-9809-05A1A5C7036E}" dt="2020-03-24T14:00:00.636" v="25" actId="1036"/>
          <ac:picMkLst>
            <pc:docMk/>
            <pc:sldMk cId="3533282096" sldId="260"/>
            <ac:picMk id="24" creationId="{D2129079-5BA5-DE45-B1EE-AA001247BEC2}"/>
          </ac:picMkLst>
        </pc:picChg>
        <pc:picChg chg="add">
          <ac:chgData name="Ronnie Fenwick" userId="12681683-60d5-4a0a-9ec4-ac71e8c50577" providerId="ADAL" clId="{A50EFF00-7470-B14E-9809-05A1A5C7036E}" dt="2020-03-24T13:59:54.046" v="23"/>
          <ac:picMkLst>
            <pc:docMk/>
            <pc:sldMk cId="3533282096" sldId="260"/>
            <ac:picMk id="25" creationId="{88732990-17E2-FD4D-A871-24BED95E29BB}"/>
          </ac:picMkLst>
        </pc:picChg>
        <pc:picChg chg="del">
          <ac:chgData name="Ronnie Fenwick" userId="12681683-60d5-4a0a-9ec4-ac71e8c50577" providerId="ADAL" clId="{A50EFF00-7470-B14E-9809-05A1A5C7036E}" dt="2020-03-24T13:59:53.386" v="22" actId="478"/>
          <ac:picMkLst>
            <pc:docMk/>
            <pc:sldMk cId="3533282096" sldId="260"/>
            <ac:picMk id="30" creationId="{33C77B27-CC55-4223-8195-90F8E9E70ECA}"/>
          </ac:picMkLst>
        </pc:picChg>
        <pc:picChg chg="del">
          <ac:chgData name="Ronnie Fenwick" userId="12681683-60d5-4a0a-9ec4-ac71e8c50577" providerId="ADAL" clId="{A50EFF00-7470-B14E-9809-05A1A5C7036E}" dt="2020-03-24T13:59:53.386" v="22" actId="478"/>
          <ac:picMkLst>
            <pc:docMk/>
            <pc:sldMk cId="3533282096" sldId="260"/>
            <ac:picMk id="1030" creationId="{CF7C3A99-45A9-8542-8A85-DF6F1F525FA7}"/>
          </ac:picMkLst>
        </pc:picChg>
        <pc:picChg chg="del">
          <ac:chgData name="Ronnie Fenwick" userId="12681683-60d5-4a0a-9ec4-ac71e8c50577" providerId="ADAL" clId="{A50EFF00-7470-B14E-9809-05A1A5C7036E}" dt="2020-03-24T13:59:53.386" v="22" actId="478"/>
          <ac:picMkLst>
            <pc:docMk/>
            <pc:sldMk cId="3533282096" sldId="260"/>
            <ac:picMk id="1034" creationId="{E674D3DC-E57B-BA43-AF1F-739DBF9D0A44}"/>
          </ac:picMkLst>
        </pc:picChg>
        <pc:picChg chg="del">
          <ac:chgData name="Ronnie Fenwick" userId="12681683-60d5-4a0a-9ec4-ac71e8c50577" providerId="ADAL" clId="{A50EFF00-7470-B14E-9809-05A1A5C7036E}" dt="2020-03-24T13:59:53.386" v="22" actId="478"/>
          <ac:picMkLst>
            <pc:docMk/>
            <pc:sldMk cId="3533282096" sldId="260"/>
            <ac:picMk id="1042" creationId="{24997F16-8376-824D-A053-6E314E63C757}"/>
          </ac:picMkLst>
        </pc:picChg>
      </pc:sldChg>
      <pc:sldChg chg="modSp">
        <pc:chgData name="Ronnie Fenwick" userId="12681683-60d5-4a0a-9ec4-ac71e8c50577" providerId="ADAL" clId="{A50EFF00-7470-B14E-9809-05A1A5C7036E}" dt="2020-03-24T14:20:54.889" v="199" actId="1076"/>
        <pc:sldMkLst>
          <pc:docMk/>
          <pc:sldMk cId="572208363" sldId="440"/>
        </pc:sldMkLst>
        <pc:spChg chg="mod">
          <ac:chgData name="Ronnie Fenwick" userId="12681683-60d5-4a0a-9ec4-ac71e8c50577" providerId="ADAL" clId="{A50EFF00-7470-B14E-9809-05A1A5C7036E}" dt="2020-03-24T14:20:54.889" v="199" actId="1076"/>
          <ac:spMkLst>
            <pc:docMk/>
            <pc:sldMk cId="572208363" sldId="440"/>
            <ac:spMk id="2" creationId="{3A4808BC-469D-2546-8F80-F6B58E5E5FBA}"/>
          </ac:spMkLst>
        </pc:spChg>
      </pc:sldChg>
      <pc:sldChg chg="modSp">
        <pc:chgData name="Ronnie Fenwick" userId="12681683-60d5-4a0a-9ec4-ac71e8c50577" providerId="ADAL" clId="{A50EFF00-7470-B14E-9809-05A1A5C7036E}" dt="2020-03-24T14:26:42.364" v="269" actId="2711"/>
        <pc:sldMkLst>
          <pc:docMk/>
          <pc:sldMk cId="52308559" sldId="441"/>
        </pc:sldMkLst>
        <pc:spChg chg="mod">
          <ac:chgData name="Ronnie Fenwick" userId="12681683-60d5-4a0a-9ec4-ac71e8c50577" providerId="ADAL" clId="{A50EFF00-7470-B14E-9809-05A1A5C7036E}" dt="2020-03-24T14:26:42.364" v="269" actId="2711"/>
          <ac:spMkLst>
            <pc:docMk/>
            <pc:sldMk cId="52308559" sldId="441"/>
            <ac:spMk id="2" creationId="{3A4808BC-469D-2546-8F80-F6B58E5E5FBA}"/>
          </ac:spMkLst>
        </pc:spChg>
      </pc:sldChg>
      <pc:sldChg chg="modSp">
        <pc:chgData name="Ronnie Fenwick" userId="12681683-60d5-4a0a-9ec4-ac71e8c50577" providerId="ADAL" clId="{A50EFF00-7470-B14E-9809-05A1A5C7036E}" dt="2020-03-24T14:04:59.027" v="44" actId="1076"/>
        <pc:sldMkLst>
          <pc:docMk/>
          <pc:sldMk cId="2671838160" sldId="442"/>
        </pc:sldMkLst>
        <pc:spChg chg="mod">
          <ac:chgData name="Ronnie Fenwick" userId="12681683-60d5-4a0a-9ec4-ac71e8c50577" providerId="ADAL" clId="{A50EFF00-7470-B14E-9809-05A1A5C7036E}" dt="2020-03-24T14:04:59.027" v="44" actId="1076"/>
          <ac:spMkLst>
            <pc:docMk/>
            <pc:sldMk cId="2671838160" sldId="442"/>
            <ac:spMk id="4" creationId="{8F7707E2-FAE8-7F4B-B331-2B157139BA06}"/>
          </ac:spMkLst>
        </pc:spChg>
        <pc:picChg chg="mod">
          <ac:chgData name="Ronnie Fenwick" userId="12681683-60d5-4a0a-9ec4-ac71e8c50577" providerId="ADAL" clId="{A50EFF00-7470-B14E-9809-05A1A5C7036E}" dt="2020-03-24T14:03:18.816" v="34" actId="1076"/>
          <ac:picMkLst>
            <pc:docMk/>
            <pc:sldMk cId="2671838160" sldId="442"/>
            <ac:picMk id="3" creationId="{2E52E402-A369-2D4B-B91C-8FFCAD9A844C}"/>
          </ac:picMkLst>
        </pc:picChg>
      </pc:sldChg>
      <pc:sldChg chg="addSp delSp modSp">
        <pc:chgData name="Ronnie Fenwick" userId="12681683-60d5-4a0a-9ec4-ac71e8c50577" providerId="ADAL" clId="{A50EFF00-7470-B14E-9809-05A1A5C7036E}" dt="2020-03-24T14:05:14.155" v="50" actId="1037"/>
        <pc:sldMkLst>
          <pc:docMk/>
          <pc:sldMk cId="3146505588" sldId="443"/>
        </pc:sldMkLst>
        <pc:spChg chg="del">
          <ac:chgData name="Ronnie Fenwick" userId="12681683-60d5-4a0a-9ec4-ac71e8c50577" providerId="ADAL" clId="{A50EFF00-7470-B14E-9809-05A1A5C7036E}" dt="2020-03-24T14:03:52.351" v="36" actId="478"/>
          <ac:spMkLst>
            <pc:docMk/>
            <pc:sldMk cId="3146505588" sldId="443"/>
            <ac:spMk id="4" creationId="{8F7707E2-FAE8-7F4B-B331-2B157139BA06}"/>
          </ac:spMkLst>
        </pc:spChg>
        <pc:spChg chg="add mod">
          <ac:chgData name="Ronnie Fenwick" userId="12681683-60d5-4a0a-9ec4-ac71e8c50577" providerId="ADAL" clId="{A50EFF00-7470-B14E-9809-05A1A5C7036E}" dt="2020-03-24T14:05:14.155" v="50" actId="1037"/>
          <ac:spMkLst>
            <pc:docMk/>
            <pc:sldMk cId="3146505588" sldId="443"/>
            <ac:spMk id="6" creationId="{341411C4-387E-EF48-ACD1-1CF8DB148483}"/>
          </ac:spMkLst>
        </pc:spChg>
        <pc:picChg chg="del">
          <ac:chgData name="Ronnie Fenwick" userId="12681683-60d5-4a0a-9ec4-ac71e8c50577" providerId="ADAL" clId="{A50EFF00-7470-B14E-9809-05A1A5C7036E}" dt="2020-03-24T14:03:52.351" v="36" actId="478"/>
          <ac:picMkLst>
            <pc:docMk/>
            <pc:sldMk cId="3146505588" sldId="443"/>
            <ac:picMk id="3" creationId="{2E52E402-A369-2D4B-B91C-8FFCAD9A844C}"/>
          </ac:picMkLst>
        </pc:picChg>
        <pc:picChg chg="add">
          <ac:chgData name="Ronnie Fenwick" userId="12681683-60d5-4a0a-9ec4-ac71e8c50577" providerId="ADAL" clId="{A50EFF00-7470-B14E-9809-05A1A5C7036E}" dt="2020-03-24T14:03:48.794" v="35"/>
          <ac:picMkLst>
            <pc:docMk/>
            <pc:sldMk cId="3146505588" sldId="443"/>
            <ac:picMk id="5" creationId="{7F9B0A3F-6245-674D-B881-33E445C40C40}"/>
          </ac:picMkLst>
        </pc:picChg>
      </pc:sldChg>
      <pc:sldChg chg="modSp">
        <pc:chgData name="Ronnie Fenwick" userId="12681683-60d5-4a0a-9ec4-ac71e8c50577" providerId="ADAL" clId="{A50EFF00-7470-B14E-9809-05A1A5C7036E}" dt="2020-03-24T14:15:47.606" v="102" actId="1076"/>
        <pc:sldMkLst>
          <pc:docMk/>
          <pc:sldMk cId="847423742" sldId="444"/>
        </pc:sldMkLst>
        <pc:spChg chg="mod">
          <ac:chgData name="Ronnie Fenwick" userId="12681683-60d5-4a0a-9ec4-ac71e8c50577" providerId="ADAL" clId="{A50EFF00-7470-B14E-9809-05A1A5C7036E}" dt="2020-03-24T14:15:33.103" v="98" actId="1076"/>
          <ac:spMkLst>
            <pc:docMk/>
            <pc:sldMk cId="847423742" sldId="444"/>
            <ac:spMk id="2" creationId="{3A4808BC-469D-2546-8F80-F6B58E5E5FBA}"/>
          </ac:spMkLst>
        </pc:spChg>
        <pc:picChg chg="mod">
          <ac:chgData name="Ronnie Fenwick" userId="12681683-60d5-4a0a-9ec4-ac71e8c50577" providerId="ADAL" clId="{A50EFF00-7470-B14E-9809-05A1A5C7036E}" dt="2020-03-24T14:15:47.606" v="102" actId="1076"/>
          <ac:picMkLst>
            <pc:docMk/>
            <pc:sldMk cId="847423742" sldId="444"/>
            <ac:picMk id="11" creationId="{D4F09CAF-4641-B34B-9714-E92BEF9C0E65}"/>
          </ac:picMkLst>
        </pc:picChg>
      </pc:sldChg>
      <pc:sldChg chg="addSp delSp modSp">
        <pc:chgData name="Ronnie Fenwick" userId="12681683-60d5-4a0a-9ec4-ac71e8c50577" providerId="ADAL" clId="{A50EFF00-7470-B14E-9809-05A1A5C7036E}" dt="2020-03-24T14:15:17.298" v="95" actId="1076"/>
        <pc:sldMkLst>
          <pc:docMk/>
          <pc:sldMk cId="1226931475" sldId="445"/>
        </pc:sldMkLst>
        <pc:spChg chg="add del mod">
          <ac:chgData name="Ronnie Fenwick" userId="12681683-60d5-4a0a-9ec4-ac71e8c50577" providerId="ADAL" clId="{A50EFF00-7470-B14E-9809-05A1A5C7036E}" dt="2020-03-24T14:14:59.363" v="94" actId="478"/>
          <ac:spMkLst>
            <pc:docMk/>
            <pc:sldMk cId="1226931475" sldId="445"/>
            <ac:spMk id="2" creationId="{DC8A4173-975E-F54C-B3FF-687B61A89E69}"/>
          </ac:spMkLst>
        </pc:spChg>
        <pc:spChg chg="mod">
          <ac:chgData name="Ronnie Fenwick" userId="12681683-60d5-4a0a-9ec4-ac71e8c50577" providerId="ADAL" clId="{A50EFF00-7470-B14E-9809-05A1A5C7036E}" dt="2020-03-24T14:15:17.298" v="95" actId="1076"/>
          <ac:spMkLst>
            <pc:docMk/>
            <pc:sldMk cId="1226931475" sldId="445"/>
            <ac:spMk id="5" creationId="{F3448FC6-5E25-DF4D-BB7A-D03F52D54969}"/>
          </ac:spMkLst>
        </pc:spChg>
      </pc:sldChg>
      <pc:sldChg chg="modSp">
        <pc:chgData name="Ronnie Fenwick" userId="12681683-60d5-4a0a-9ec4-ac71e8c50577" providerId="ADAL" clId="{A50EFF00-7470-B14E-9809-05A1A5C7036E}" dt="2020-03-24T14:21:42.702" v="206" actId="1076"/>
        <pc:sldMkLst>
          <pc:docMk/>
          <pc:sldMk cId="2641333487" sldId="448"/>
        </pc:sldMkLst>
        <pc:spChg chg="mod">
          <ac:chgData name="Ronnie Fenwick" userId="12681683-60d5-4a0a-9ec4-ac71e8c50577" providerId="ADAL" clId="{A50EFF00-7470-B14E-9809-05A1A5C7036E}" dt="2020-03-24T14:20:19.196" v="194" actId="1076"/>
          <ac:spMkLst>
            <pc:docMk/>
            <pc:sldMk cId="2641333487" sldId="448"/>
            <ac:spMk id="2" creationId="{F40A8103-D9E5-E743-BAAB-10D33EA4F137}"/>
          </ac:spMkLst>
        </pc:spChg>
        <pc:spChg chg="mod">
          <ac:chgData name="Ronnie Fenwick" userId="12681683-60d5-4a0a-9ec4-ac71e8c50577" providerId="ADAL" clId="{A50EFF00-7470-B14E-9809-05A1A5C7036E}" dt="2020-03-24T14:21:42.702" v="206" actId="1076"/>
          <ac:spMkLst>
            <pc:docMk/>
            <pc:sldMk cId="2641333487" sldId="448"/>
            <ac:spMk id="3" creationId="{7CBF13E4-9B96-4A42-9633-BE36A0F2B67B}"/>
          </ac:spMkLst>
        </pc:spChg>
        <pc:spChg chg="mod">
          <ac:chgData name="Ronnie Fenwick" userId="12681683-60d5-4a0a-9ec4-ac71e8c50577" providerId="ADAL" clId="{A50EFF00-7470-B14E-9809-05A1A5C7036E}" dt="2020-03-24T14:19:32.076" v="171" actId="27636"/>
          <ac:spMkLst>
            <pc:docMk/>
            <pc:sldMk cId="2641333487" sldId="448"/>
            <ac:spMk id="4" creationId="{536FF7CC-6893-0F46-99DA-5810641D430C}"/>
          </ac:spMkLst>
        </pc:spChg>
        <pc:spChg chg="mod">
          <ac:chgData name="Ronnie Fenwick" userId="12681683-60d5-4a0a-9ec4-ac71e8c50577" providerId="ADAL" clId="{A50EFF00-7470-B14E-9809-05A1A5C7036E}" dt="2020-03-24T14:19:54.570" v="188" actId="1076"/>
          <ac:spMkLst>
            <pc:docMk/>
            <pc:sldMk cId="2641333487" sldId="448"/>
            <ac:spMk id="6" creationId="{8D7B41B3-A25E-AD48-8F82-ADD9BF28F669}"/>
          </ac:spMkLst>
        </pc:sp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11" creationId="{CEF96229-99CC-D34C-BD4A-CBB55B4299DA}"/>
          </ac:picMkLst>
        </pc:pic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12" creationId="{DD961749-7726-B344-9BEF-654A83B268FE}"/>
          </ac:picMkLst>
        </pc:pic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13" creationId="{9C2AB208-CD5E-3640-BA41-36321489E911}"/>
          </ac:picMkLst>
        </pc:pic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19" creationId="{33A3C048-CD10-0F4D-9FF8-4E1DC9262C5C}"/>
          </ac:picMkLst>
        </pc:pic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20" creationId="{63A9218E-B941-A945-8C9E-304D3B33B57D}"/>
          </ac:picMkLst>
        </pc:pic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21" creationId="{6BE50534-AC76-9646-AF88-4D1D8234BFDE}"/>
          </ac:picMkLst>
        </pc:picChg>
        <pc:picChg chg="mod">
          <ac:chgData name="Ronnie Fenwick" userId="12681683-60d5-4a0a-9ec4-ac71e8c50577" providerId="ADAL" clId="{A50EFF00-7470-B14E-9809-05A1A5C7036E}" dt="2020-03-24T14:18:40.967" v="149" actId="1035"/>
          <ac:picMkLst>
            <pc:docMk/>
            <pc:sldMk cId="2641333487" sldId="448"/>
            <ac:picMk id="22" creationId="{C6B6AD17-77DF-4040-B3EB-C195942838B3}"/>
          </ac:picMkLst>
        </pc:picChg>
        <pc:picChg chg="mod">
          <ac:chgData name="Ronnie Fenwick" userId="12681683-60d5-4a0a-9ec4-ac71e8c50577" providerId="ADAL" clId="{A50EFF00-7470-B14E-9809-05A1A5C7036E}" dt="2020-03-24T14:20:25.068" v="195" actId="1076"/>
          <ac:picMkLst>
            <pc:docMk/>
            <pc:sldMk cId="2641333487" sldId="448"/>
            <ac:picMk id="25" creationId="{B5CFD67F-418F-8E4E-A52E-2FB035DE2CF1}"/>
          </ac:picMkLst>
        </pc:picChg>
      </pc:sldChg>
      <pc:sldChg chg="addSp delSp modSp delAnim modAnim">
        <pc:chgData name="Ronnie Fenwick" userId="12681683-60d5-4a0a-9ec4-ac71e8c50577" providerId="ADAL" clId="{A50EFF00-7470-B14E-9809-05A1A5C7036E}" dt="2020-03-24T14:23:51.629" v="265"/>
        <pc:sldMkLst>
          <pc:docMk/>
          <pc:sldMk cId="1555506609" sldId="449"/>
        </pc:sldMkLst>
        <pc:spChg chg="mod">
          <ac:chgData name="Ronnie Fenwick" userId="12681683-60d5-4a0a-9ec4-ac71e8c50577" providerId="ADAL" clId="{A50EFF00-7470-B14E-9809-05A1A5C7036E}" dt="2020-03-24T14:23:48.113" v="263" actId="1076"/>
          <ac:spMkLst>
            <pc:docMk/>
            <pc:sldMk cId="1555506609" sldId="449"/>
            <ac:spMk id="2" creationId="{F40A8103-D9E5-E743-BAAB-10D33EA4F137}"/>
          </ac:spMkLst>
        </pc:spChg>
        <pc:spChg chg="mod">
          <ac:chgData name="Ronnie Fenwick" userId="12681683-60d5-4a0a-9ec4-ac71e8c50577" providerId="ADAL" clId="{A50EFF00-7470-B14E-9809-05A1A5C7036E}" dt="2020-03-24T14:23:33.826" v="260" actId="14100"/>
          <ac:spMkLst>
            <pc:docMk/>
            <pc:sldMk cId="1555506609" sldId="449"/>
            <ac:spMk id="3" creationId="{7CBF13E4-9B96-4A42-9633-BE36A0F2B67B}"/>
          </ac:spMkLst>
        </pc:spChg>
        <pc:spChg chg="mod">
          <ac:chgData name="Ronnie Fenwick" userId="12681683-60d5-4a0a-9ec4-ac71e8c50577" providerId="ADAL" clId="{A50EFF00-7470-B14E-9809-05A1A5C7036E}" dt="2020-03-24T14:23:21.429" v="258" actId="403"/>
          <ac:spMkLst>
            <pc:docMk/>
            <pc:sldMk cId="1555506609" sldId="449"/>
            <ac:spMk id="4" creationId="{536FF7CC-6893-0F46-99DA-5810641D430C}"/>
          </ac:spMkLst>
        </pc:spChg>
        <pc:spChg chg="mod">
          <ac:chgData name="Ronnie Fenwick" userId="12681683-60d5-4a0a-9ec4-ac71e8c50577" providerId="ADAL" clId="{A50EFF00-7470-B14E-9809-05A1A5C7036E}" dt="2020-03-24T14:23:24.535" v="259" actId="403"/>
          <ac:spMkLst>
            <pc:docMk/>
            <pc:sldMk cId="1555506609" sldId="449"/>
            <ac:spMk id="6" creationId="{8D7B41B3-A25E-AD48-8F82-ADD9BF28F669}"/>
          </ac:spMkLst>
        </pc:spChg>
        <pc:picChg chg="add del mod">
          <ac:chgData name="Ronnie Fenwick" userId="12681683-60d5-4a0a-9ec4-ac71e8c50577" providerId="ADAL" clId="{A50EFF00-7470-B14E-9809-05A1A5C7036E}" dt="2020-03-24T14:21:24.099" v="204" actId="478"/>
          <ac:picMkLst>
            <pc:docMk/>
            <pc:sldMk cId="1555506609" sldId="449"/>
            <ac:picMk id="23" creationId="{F4F95863-CA1F-FC48-A9D3-529ECF524B72}"/>
          </ac:picMkLst>
        </pc:picChg>
        <pc:picChg chg="del">
          <ac:chgData name="Ronnie Fenwick" userId="12681683-60d5-4a0a-9ec4-ac71e8c50577" providerId="ADAL" clId="{A50EFF00-7470-B14E-9809-05A1A5C7036E}" dt="2020-03-24T14:21:17.195" v="201" actId="478"/>
          <ac:picMkLst>
            <pc:docMk/>
            <pc:sldMk cId="1555506609" sldId="449"/>
            <ac:picMk id="24" creationId="{5C97FE75-B74A-0543-A0FA-705EADDF92EA}"/>
          </ac:picMkLst>
        </pc:picChg>
        <pc:picChg chg="add del mod">
          <ac:chgData name="Ronnie Fenwick" userId="12681683-60d5-4a0a-9ec4-ac71e8c50577" providerId="ADAL" clId="{A50EFF00-7470-B14E-9809-05A1A5C7036E}" dt="2020-03-24T14:23:50.694" v="264" actId="478"/>
          <ac:picMkLst>
            <pc:docMk/>
            <pc:sldMk cId="1555506609" sldId="449"/>
            <ac:picMk id="25" creationId="{E251255C-E983-924A-BB0D-67BA5660EF69}"/>
          </ac:picMkLst>
        </pc:picChg>
        <pc:picChg chg="add">
          <ac:chgData name="Ronnie Fenwick" userId="12681683-60d5-4a0a-9ec4-ac71e8c50577" providerId="ADAL" clId="{A50EFF00-7470-B14E-9809-05A1A5C7036E}" dt="2020-03-24T14:23:51.629" v="265"/>
          <ac:picMkLst>
            <pc:docMk/>
            <pc:sldMk cId="1555506609" sldId="449"/>
            <ac:picMk id="26" creationId="{42D99730-7D43-5B4B-A9FA-53EB31D952D7}"/>
          </ac:picMkLst>
        </pc:picChg>
      </pc:sldChg>
      <pc:sldChg chg="modSp">
        <pc:chgData name="Ronnie Fenwick" userId="12681683-60d5-4a0a-9ec4-ac71e8c50577" providerId="ADAL" clId="{A50EFF00-7470-B14E-9809-05A1A5C7036E}" dt="2020-03-24T14:28:23.488" v="298" actId="1076"/>
        <pc:sldMkLst>
          <pc:docMk/>
          <pc:sldMk cId="446099982" sldId="450"/>
        </pc:sldMkLst>
        <pc:spChg chg="mod">
          <ac:chgData name="Ronnie Fenwick" userId="12681683-60d5-4a0a-9ec4-ac71e8c50577" providerId="ADAL" clId="{A50EFF00-7470-B14E-9809-05A1A5C7036E}" dt="2020-03-24T14:27:32.319" v="289" actId="1076"/>
          <ac:spMkLst>
            <pc:docMk/>
            <pc:sldMk cId="446099982" sldId="450"/>
            <ac:spMk id="2" creationId="{F40A8103-D9E5-E743-BAAB-10D33EA4F137}"/>
          </ac:spMkLst>
        </pc:spChg>
        <pc:spChg chg="mod">
          <ac:chgData name="Ronnie Fenwick" userId="12681683-60d5-4a0a-9ec4-ac71e8c50577" providerId="ADAL" clId="{A50EFF00-7470-B14E-9809-05A1A5C7036E}" dt="2020-03-24T14:28:23.488" v="298" actId="1076"/>
          <ac:spMkLst>
            <pc:docMk/>
            <pc:sldMk cId="446099982" sldId="450"/>
            <ac:spMk id="3" creationId="{7CBF13E4-9B96-4A42-9633-BE36A0F2B67B}"/>
          </ac:spMkLst>
        </pc:spChg>
      </pc:sldChg>
      <pc:sldChg chg="modSp">
        <pc:chgData name="Ronnie Fenwick" userId="12681683-60d5-4a0a-9ec4-ac71e8c50577" providerId="ADAL" clId="{A50EFF00-7470-B14E-9809-05A1A5C7036E}" dt="2020-03-24T14:11:33.588" v="76" actId="1076"/>
        <pc:sldMkLst>
          <pc:docMk/>
          <pc:sldMk cId="876815862" sldId="452"/>
        </pc:sldMkLst>
        <pc:spChg chg="mod">
          <ac:chgData name="Ronnie Fenwick" userId="12681683-60d5-4a0a-9ec4-ac71e8c50577" providerId="ADAL" clId="{A50EFF00-7470-B14E-9809-05A1A5C7036E}" dt="2020-03-24T14:11:33.588" v="76" actId="1076"/>
          <ac:spMkLst>
            <pc:docMk/>
            <pc:sldMk cId="876815862" sldId="452"/>
            <ac:spMk id="2" creationId="{D96E85B7-ABDE-624B-9C6E-2483D1D7976A}"/>
          </ac:spMkLst>
        </pc:spChg>
        <pc:spChg chg="mod">
          <ac:chgData name="Ronnie Fenwick" userId="12681683-60d5-4a0a-9ec4-ac71e8c50577" providerId="ADAL" clId="{A50EFF00-7470-B14E-9809-05A1A5C7036E}" dt="2020-03-24T14:11:33.588" v="76" actId="1076"/>
          <ac:spMkLst>
            <pc:docMk/>
            <pc:sldMk cId="876815862" sldId="452"/>
            <ac:spMk id="6" creationId="{8848D2FE-EE8D-F040-8899-ACD335A65CBA}"/>
          </ac:spMkLst>
        </pc:spChg>
        <pc:picChg chg="mod modCrop">
          <ac:chgData name="Ronnie Fenwick" userId="12681683-60d5-4a0a-9ec4-ac71e8c50577" providerId="ADAL" clId="{A50EFF00-7470-B14E-9809-05A1A5C7036E}" dt="2020-03-24T14:11:33.588" v="76" actId="1076"/>
          <ac:picMkLst>
            <pc:docMk/>
            <pc:sldMk cId="876815862" sldId="452"/>
            <ac:picMk id="4" creationId="{EAB6F8C1-C5F4-0846-BCB1-AD42715BD00F}"/>
          </ac:picMkLst>
        </pc:picChg>
        <pc:picChg chg="mod">
          <ac:chgData name="Ronnie Fenwick" userId="12681683-60d5-4a0a-9ec4-ac71e8c50577" providerId="ADAL" clId="{A50EFF00-7470-B14E-9809-05A1A5C7036E}" dt="2020-03-24T14:11:33.588" v="76" actId="1076"/>
          <ac:picMkLst>
            <pc:docMk/>
            <pc:sldMk cId="876815862" sldId="452"/>
            <ac:picMk id="5" creationId="{F8B2236B-A52D-4847-9FAA-673ED29CF9D2}"/>
          </ac:picMkLst>
        </pc:picChg>
      </pc:sldChg>
      <pc:sldChg chg="addSp delSp modSp">
        <pc:chgData name="Ronnie Fenwick" userId="12681683-60d5-4a0a-9ec4-ac71e8c50577" providerId="ADAL" clId="{A50EFF00-7470-B14E-9809-05A1A5C7036E}" dt="2020-03-24T14:46:07.881" v="501" actId="1076"/>
        <pc:sldMkLst>
          <pc:docMk/>
          <pc:sldMk cId="3432571329" sldId="453"/>
        </pc:sldMkLst>
        <pc:spChg chg="mod">
          <ac:chgData name="Ronnie Fenwick" userId="12681683-60d5-4a0a-9ec4-ac71e8c50577" providerId="ADAL" clId="{A50EFF00-7470-B14E-9809-05A1A5C7036E}" dt="2020-03-24T14:43:25.479" v="499" actId="1076"/>
          <ac:spMkLst>
            <pc:docMk/>
            <pc:sldMk cId="3432571329" sldId="453"/>
            <ac:spMk id="2" creationId="{F40A8103-D9E5-E743-BAAB-10D33EA4F137}"/>
          </ac:spMkLst>
        </pc:spChg>
        <pc:spChg chg="mod">
          <ac:chgData name="Ronnie Fenwick" userId="12681683-60d5-4a0a-9ec4-ac71e8c50577" providerId="ADAL" clId="{A50EFF00-7470-B14E-9809-05A1A5C7036E}" dt="2020-03-24T14:43:09.877" v="497" actId="2711"/>
          <ac:spMkLst>
            <pc:docMk/>
            <pc:sldMk cId="3432571329" sldId="453"/>
            <ac:spMk id="3" creationId="{7CBF13E4-9B96-4A42-9633-BE36A0F2B67B}"/>
          </ac:spMkLst>
        </pc:spChg>
        <pc:spChg chg="mod">
          <ac:chgData name="Ronnie Fenwick" userId="12681683-60d5-4a0a-9ec4-ac71e8c50577" providerId="ADAL" clId="{A50EFF00-7470-B14E-9809-05A1A5C7036E}" dt="2020-03-24T14:43:09.877" v="497" actId="2711"/>
          <ac:spMkLst>
            <pc:docMk/>
            <pc:sldMk cId="3432571329" sldId="453"/>
            <ac:spMk id="4" creationId="{536FF7CC-6893-0F46-99DA-5810641D430C}"/>
          </ac:spMkLst>
        </pc:spChg>
        <pc:spChg chg="add del mod">
          <ac:chgData name="Ronnie Fenwick" userId="12681683-60d5-4a0a-9ec4-ac71e8c50577" providerId="ADAL" clId="{A50EFF00-7470-B14E-9809-05A1A5C7036E}" dt="2020-03-24T14:40:07.755" v="408" actId="478"/>
          <ac:spMkLst>
            <pc:docMk/>
            <pc:sldMk cId="3432571329" sldId="453"/>
            <ac:spMk id="5" creationId="{0A4C5E25-6F79-B049-A363-23D8F269BB00}"/>
          </ac:spMkLst>
        </pc:sp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7" creationId="{05EA4096-254A-B647-B0CF-FB17E835B237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8" creationId="{D99259C5-F70B-9C4F-95F7-0BC0D4D9C599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9" creationId="{7570716E-0F02-7342-9CB5-E419F85B3E4F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15" creationId="{DE33A8B8-B7FA-5648-977C-CC462D07DB16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16" creationId="{CF19CDBF-B1A1-E84E-8D1A-A06862B9585C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17" creationId="{95F17502-93C4-EE41-8C68-2D0A86BEBA45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23" creationId="{7B497C1C-8965-ED41-A1FC-88B061D8B233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25" creationId="{D07ECE86-7C94-8F4C-BEB9-06D6560E4A6C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26" creationId="{74564051-AB94-8647-BD9E-8C55A4BFBF3E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27" creationId="{99AD13C9-0D28-C645-9F58-84541C954E83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28" creationId="{35E0D6EE-FAAE-FE4B-B30D-6E3DE63A16F5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29" creationId="{4D75FF15-8E61-3648-A556-22FDDEF4D720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30" creationId="{E4DB0A60-5417-9745-9291-DA11574FDA40}"/>
          </ac:picMkLst>
        </pc:picChg>
        <pc:picChg chg="mod">
          <ac:chgData name="Ronnie Fenwick" userId="12681683-60d5-4a0a-9ec4-ac71e8c50577" providerId="ADAL" clId="{A50EFF00-7470-B14E-9809-05A1A5C7036E}" dt="2020-03-24T14:42:35.013" v="492" actId="1076"/>
          <ac:picMkLst>
            <pc:docMk/>
            <pc:sldMk cId="3432571329" sldId="453"/>
            <ac:picMk id="31" creationId="{D3DC1E0E-36AD-5749-94F7-47DC48361480}"/>
          </ac:picMkLst>
        </pc:picChg>
        <pc:picChg chg="mod">
          <ac:chgData name="Ronnie Fenwick" userId="12681683-60d5-4a0a-9ec4-ac71e8c50577" providerId="ADAL" clId="{A50EFF00-7470-B14E-9809-05A1A5C7036E}" dt="2020-03-24T14:46:07.881" v="501" actId="1076"/>
          <ac:picMkLst>
            <pc:docMk/>
            <pc:sldMk cId="3432571329" sldId="453"/>
            <ac:picMk id="32" creationId="{A94ECAB4-EECE-1448-9201-E44874C37A53}"/>
          </ac:picMkLst>
        </pc:picChg>
      </pc:sldChg>
      <pc:sldChg chg="modSp">
        <pc:chgData name="Ronnie Fenwick" userId="12681683-60d5-4a0a-9ec4-ac71e8c50577" providerId="ADAL" clId="{A50EFF00-7470-B14E-9809-05A1A5C7036E}" dt="2020-03-24T14:29:23.990" v="308" actId="20577"/>
        <pc:sldMkLst>
          <pc:docMk/>
          <pc:sldMk cId="2621939740" sldId="454"/>
        </pc:sldMkLst>
        <pc:spChg chg="mod">
          <ac:chgData name="Ronnie Fenwick" userId="12681683-60d5-4a0a-9ec4-ac71e8c50577" providerId="ADAL" clId="{A50EFF00-7470-B14E-9809-05A1A5C7036E}" dt="2020-03-24T14:28:35.412" v="299" actId="2711"/>
          <ac:spMkLst>
            <pc:docMk/>
            <pc:sldMk cId="2621939740" sldId="454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4:29:23.990" v="308" actId="20577"/>
          <ac:spMkLst>
            <pc:docMk/>
            <pc:sldMk cId="2621939740" sldId="454"/>
            <ac:spMk id="3" creationId="{686E27F6-9F2B-C343-985D-D2A3449E926B}"/>
          </ac:spMkLst>
        </pc:spChg>
      </pc:sldChg>
      <pc:sldChg chg="modSp">
        <pc:chgData name="Ronnie Fenwick" userId="12681683-60d5-4a0a-9ec4-ac71e8c50577" providerId="ADAL" clId="{A50EFF00-7470-B14E-9809-05A1A5C7036E}" dt="2020-03-24T14:48:28.681" v="625" actId="1076"/>
        <pc:sldMkLst>
          <pc:docMk/>
          <pc:sldMk cId="1164222001" sldId="457"/>
        </pc:sldMkLst>
        <pc:spChg chg="mod">
          <ac:chgData name="Ronnie Fenwick" userId="12681683-60d5-4a0a-9ec4-ac71e8c50577" providerId="ADAL" clId="{A50EFF00-7470-B14E-9809-05A1A5C7036E}" dt="2020-03-24T14:46:26.376" v="503" actId="1076"/>
          <ac:spMkLst>
            <pc:docMk/>
            <pc:sldMk cId="1164222001" sldId="457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4:48:28.681" v="625" actId="1076"/>
          <ac:spMkLst>
            <pc:docMk/>
            <pc:sldMk cId="1164222001" sldId="457"/>
            <ac:spMk id="3" creationId="{686E27F6-9F2B-C343-985D-D2A3449E926B}"/>
          </ac:spMkLst>
        </pc:spChg>
        <pc:picChg chg="mod">
          <ac:chgData name="Ronnie Fenwick" userId="12681683-60d5-4a0a-9ec4-ac71e8c50577" providerId="ADAL" clId="{A50EFF00-7470-B14E-9809-05A1A5C7036E}" dt="2020-03-24T14:47:04.444" v="511" actId="14100"/>
          <ac:picMkLst>
            <pc:docMk/>
            <pc:sldMk cId="1164222001" sldId="457"/>
            <ac:picMk id="4" creationId="{9D9E8782-8E91-344C-9190-9F4505FB7995}"/>
          </ac:picMkLst>
        </pc:picChg>
        <pc:picChg chg="mod">
          <ac:chgData name="Ronnie Fenwick" userId="12681683-60d5-4a0a-9ec4-ac71e8c50577" providerId="ADAL" clId="{A50EFF00-7470-B14E-9809-05A1A5C7036E}" dt="2020-03-24T14:47:04.444" v="511" actId="14100"/>
          <ac:picMkLst>
            <pc:docMk/>
            <pc:sldMk cId="1164222001" sldId="457"/>
            <ac:picMk id="5" creationId="{2109CC7B-CE1D-0841-8371-2153DBFA451E}"/>
          </ac:picMkLst>
        </pc:picChg>
        <pc:picChg chg="mod">
          <ac:chgData name="Ronnie Fenwick" userId="12681683-60d5-4a0a-9ec4-ac71e8c50577" providerId="ADAL" clId="{A50EFF00-7470-B14E-9809-05A1A5C7036E}" dt="2020-03-24T14:47:22.620" v="521" actId="1036"/>
          <ac:picMkLst>
            <pc:docMk/>
            <pc:sldMk cId="1164222001" sldId="457"/>
            <ac:picMk id="6" creationId="{D36E84F0-4E06-D94C-9179-CA0C12F9D6C7}"/>
          </ac:picMkLst>
        </pc:picChg>
        <pc:picChg chg="mod">
          <ac:chgData name="Ronnie Fenwick" userId="12681683-60d5-4a0a-9ec4-ac71e8c50577" providerId="ADAL" clId="{A50EFF00-7470-B14E-9809-05A1A5C7036E}" dt="2020-03-24T14:47:28.131" v="534" actId="1035"/>
          <ac:picMkLst>
            <pc:docMk/>
            <pc:sldMk cId="1164222001" sldId="457"/>
            <ac:picMk id="7" creationId="{6309D769-B4FB-1A40-809C-3E02DCDCD534}"/>
          </ac:picMkLst>
        </pc:picChg>
        <pc:picChg chg="mod">
          <ac:chgData name="Ronnie Fenwick" userId="12681683-60d5-4a0a-9ec4-ac71e8c50577" providerId="ADAL" clId="{A50EFF00-7470-B14E-9809-05A1A5C7036E}" dt="2020-03-24T14:47:35.586" v="548" actId="1035"/>
          <ac:picMkLst>
            <pc:docMk/>
            <pc:sldMk cId="1164222001" sldId="457"/>
            <ac:picMk id="8" creationId="{45583080-8A4A-5243-ABA3-AB4F4048017B}"/>
          </ac:picMkLst>
        </pc:picChg>
        <pc:picChg chg="mod">
          <ac:chgData name="Ronnie Fenwick" userId="12681683-60d5-4a0a-9ec4-ac71e8c50577" providerId="ADAL" clId="{A50EFF00-7470-B14E-9809-05A1A5C7036E}" dt="2020-03-24T14:47:42.860" v="563" actId="1035"/>
          <ac:picMkLst>
            <pc:docMk/>
            <pc:sldMk cId="1164222001" sldId="457"/>
            <ac:picMk id="9" creationId="{1342CBD8-E273-1444-B02A-58D73B5FB52C}"/>
          </ac:picMkLst>
        </pc:picChg>
        <pc:picChg chg="mod">
          <ac:chgData name="Ronnie Fenwick" userId="12681683-60d5-4a0a-9ec4-ac71e8c50577" providerId="ADAL" clId="{A50EFF00-7470-B14E-9809-05A1A5C7036E}" dt="2020-03-24T14:47:52.059" v="590" actId="1035"/>
          <ac:picMkLst>
            <pc:docMk/>
            <pc:sldMk cId="1164222001" sldId="457"/>
            <ac:picMk id="10" creationId="{7D9ED6D8-EE3B-4B4C-B990-D0889C16EC8C}"/>
          </ac:picMkLst>
        </pc:picChg>
        <pc:picChg chg="mod">
          <ac:chgData name="Ronnie Fenwick" userId="12681683-60d5-4a0a-9ec4-ac71e8c50577" providerId="ADAL" clId="{A50EFF00-7470-B14E-9809-05A1A5C7036E}" dt="2020-03-24T14:48:03.169" v="621" actId="1036"/>
          <ac:picMkLst>
            <pc:docMk/>
            <pc:sldMk cId="1164222001" sldId="457"/>
            <ac:picMk id="11" creationId="{34003269-D93C-CF47-B309-FE712318D4F9}"/>
          </ac:picMkLst>
        </pc:picChg>
        <pc:picChg chg="mod">
          <ac:chgData name="Ronnie Fenwick" userId="12681683-60d5-4a0a-9ec4-ac71e8c50577" providerId="ADAL" clId="{A50EFF00-7470-B14E-9809-05A1A5C7036E}" dt="2020-03-24T14:48:10.117" v="624" actId="1035"/>
          <ac:picMkLst>
            <pc:docMk/>
            <pc:sldMk cId="1164222001" sldId="457"/>
            <ac:picMk id="12" creationId="{971FDDD6-4D93-4E41-8C0E-4E954559FC0F}"/>
          </ac:picMkLst>
        </pc:picChg>
        <pc:picChg chg="mod">
          <ac:chgData name="Ronnie Fenwick" userId="12681683-60d5-4a0a-9ec4-ac71e8c50577" providerId="ADAL" clId="{A50EFF00-7470-B14E-9809-05A1A5C7036E}" dt="2020-03-24T14:47:22.620" v="521" actId="1036"/>
          <ac:picMkLst>
            <pc:docMk/>
            <pc:sldMk cId="1164222001" sldId="457"/>
            <ac:picMk id="13" creationId="{F73619F9-B775-5142-AC0A-CD1A5D2D2A6D}"/>
          </ac:picMkLst>
        </pc:picChg>
        <pc:picChg chg="mod">
          <ac:chgData name="Ronnie Fenwick" userId="12681683-60d5-4a0a-9ec4-ac71e8c50577" providerId="ADAL" clId="{A50EFF00-7470-B14E-9809-05A1A5C7036E}" dt="2020-03-24T14:47:28.131" v="534" actId="1035"/>
          <ac:picMkLst>
            <pc:docMk/>
            <pc:sldMk cId="1164222001" sldId="457"/>
            <ac:picMk id="14" creationId="{980C2EB1-45F1-5946-80D6-D15992074227}"/>
          </ac:picMkLst>
        </pc:picChg>
        <pc:picChg chg="mod">
          <ac:chgData name="Ronnie Fenwick" userId="12681683-60d5-4a0a-9ec4-ac71e8c50577" providerId="ADAL" clId="{A50EFF00-7470-B14E-9809-05A1A5C7036E}" dt="2020-03-24T14:47:35.586" v="548" actId="1035"/>
          <ac:picMkLst>
            <pc:docMk/>
            <pc:sldMk cId="1164222001" sldId="457"/>
            <ac:picMk id="15" creationId="{FF3235CB-1347-E54E-8A9C-652C945F69A4}"/>
          </ac:picMkLst>
        </pc:picChg>
        <pc:picChg chg="mod">
          <ac:chgData name="Ronnie Fenwick" userId="12681683-60d5-4a0a-9ec4-ac71e8c50577" providerId="ADAL" clId="{A50EFF00-7470-B14E-9809-05A1A5C7036E}" dt="2020-03-24T14:47:42.860" v="563" actId="1035"/>
          <ac:picMkLst>
            <pc:docMk/>
            <pc:sldMk cId="1164222001" sldId="457"/>
            <ac:picMk id="16" creationId="{AA2FDBAD-2BF6-3345-8C86-A13B7DCFD514}"/>
          </ac:picMkLst>
        </pc:picChg>
        <pc:picChg chg="mod">
          <ac:chgData name="Ronnie Fenwick" userId="12681683-60d5-4a0a-9ec4-ac71e8c50577" providerId="ADAL" clId="{A50EFF00-7470-B14E-9809-05A1A5C7036E}" dt="2020-03-24T14:47:52.059" v="590" actId="1035"/>
          <ac:picMkLst>
            <pc:docMk/>
            <pc:sldMk cId="1164222001" sldId="457"/>
            <ac:picMk id="17" creationId="{75208715-B98D-CC45-9D99-116CF10CAFAD}"/>
          </ac:picMkLst>
        </pc:picChg>
        <pc:picChg chg="mod">
          <ac:chgData name="Ronnie Fenwick" userId="12681683-60d5-4a0a-9ec4-ac71e8c50577" providerId="ADAL" clId="{A50EFF00-7470-B14E-9809-05A1A5C7036E}" dt="2020-03-24T14:48:03.169" v="621" actId="1036"/>
          <ac:picMkLst>
            <pc:docMk/>
            <pc:sldMk cId="1164222001" sldId="457"/>
            <ac:picMk id="18" creationId="{C633DD72-5983-1A41-A458-101E30EBB423}"/>
          </ac:picMkLst>
        </pc:picChg>
        <pc:picChg chg="mod">
          <ac:chgData name="Ronnie Fenwick" userId="12681683-60d5-4a0a-9ec4-ac71e8c50577" providerId="ADAL" clId="{A50EFF00-7470-B14E-9809-05A1A5C7036E}" dt="2020-03-24T14:48:10.117" v="624" actId="1035"/>
          <ac:picMkLst>
            <pc:docMk/>
            <pc:sldMk cId="1164222001" sldId="457"/>
            <ac:picMk id="19" creationId="{8F339E94-6DCD-1D4F-BB17-D2BD969FFAD3}"/>
          </ac:picMkLst>
        </pc:picChg>
      </pc:sldChg>
      <pc:sldChg chg="modSp">
        <pc:chgData name="Ronnie Fenwick" userId="12681683-60d5-4a0a-9ec4-ac71e8c50577" providerId="ADAL" clId="{A50EFF00-7470-B14E-9809-05A1A5C7036E}" dt="2020-03-24T14:53:12.402" v="637" actId="20577"/>
        <pc:sldMkLst>
          <pc:docMk/>
          <pc:sldMk cId="2963769419" sldId="458"/>
        </pc:sldMkLst>
        <pc:spChg chg="mod">
          <ac:chgData name="Ronnie Fenwick" userId="12681683-60d5-4a0a-9ec4-ac71e8c50577" providerId="ADAL" clId="{A50EFF00-7470-B14E-9809-05A1A5C7036E}" dt="2020-03-24T14:52:23.874" v="626" actId="2711"/>
          <ac:spMkLst>
            <pc:docMk/>
            <pc:sldMk cId="2963769419" sldId="458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4:53:12.402" v="637" actId="20577"/>
          <ac:spMkLst>
            <pc:docMk/>
            <pc:sldMk cId="2963769419" sldId="458"/>
            <ac:spMk id="3" creationId="{686E27F6-9F2B-C343-985D-D2A3449E926B}"/>
          </ac:spMkLst>
        </pc:spChg>
      </pc:sldChg>
      <pc:sldChg chg="modSp">
        <pc:chgData name="Ronnie Fenwick" userId="12681683-60d5-4a0a-9ec4-ac71e8c50577" providerId="ADAL" clId="{A50EFF00-7470-B14E-9809-05A1A5C7036E}" dt="2020-03-24T14:57:53.374" v="680" actId="1035"/>
        <pc:sldMkLst>
          <pc:docMk/>
          <pc:sldMk cId="1258269151" sldId="459"/>
        </pc:sldMkLst>
        <pc:spChg chg="mod">
          <ac:chgData name="Ronnie Fenwick" userId="12681683-60d5-4a0a-9ec4-ac71e8c50577" providerId="ADAL" clId="{A50EFF00-7470-B14E-9809-05A1A5C7036E}" dt="2020-03-24T14:53:32.954" v="639" actId="1076"/>
          <ac:spMkLst>
            <pc:docMk/>
            <pc:sldMk cId="1258269151" sldId="459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4:57:15.633" v="667" actId="1076"/>
          <ac:spMkLst>
            <pc:docMk/>
            <pc:sldMk cId="1258269151" sldId="459"/>
            <ac:spMk id="5" creationId="{6F984527-E99A-C046-B579-36D6D01FE692}"/>
          </ac:spMkLst>
        </pc:spChg>
        <pc:spChg chg="mod">
          <ac:chgData name="Ronnie Fenwick" userId="12681683-60d5-4a0a-9ec4-ac71e8c50577" providerId="ADAL" clId="{A50EFF00-7470-B14E-9809-05A1A5C7036E}" dt="2020-03-24T14:56:42.947" v="659" actId="207"/>
          <ac:spMkLst>
            <pc:docMk/>
            <pc:sldMk cId="1258269151" sldId="459"/>
            <ac:spMk id="6" creationId="{541828B6-90FF-7F43-BE56-FC401A0F218F}"/>
          </ac:spMkLst>
        </pc:spChg>
        <pc:spChg chg="mod">
          <ac:chgData name="Ronnie Fenwick" userId="12681683-60d5-4a0a-9ec4-ac71e8c50577" providerId="ADAL" clId="{A50EFF00-7470-B14E-9809-05A1A5C7036E}" dt="2020-03-24T14:57:53.374" v="680" actId="1035"/>
          <ac:spMkLst>
            <pc:docMk/>
            <pc:sldMk cId="1258269151" sldId="459"/>
            <ac:spMk id="15" creationId="{2CDDA595-C193-7F43-BB32-B0F7350A0EF3}"/>
          </ac:spMkLst>
        </pc:spChg>
        <pc:spChg chg="mod">
          <ac:chgData name="Ronnie Fenwick" userId="12681683-60d5-4a0a-9ec4-ac71e8c50577" providerId="ADAL" clId="{A50EFF00-7470-B14E-9809-05A1A5C7036E}" dt="2020-03-24T14:57:15.633" v="667" actId="1076"/>
          <ac:spMkLst>
            <pc:docMk/>
            <pc:sldMk cId="1258269151" sldId="459"/>
            <ac:spMk id="16" creationId="{02457971-D566-2D4D-9910-11653080AC3D}"/>
          </ac:spMkLst>
        </pc:spChg>
        <pc:graphicFrameChg chg="mod modGraphic">
          <ac:chgData name="Ronnie Fenwick" userId="12681683-60d5-4a0a-9ec4-ac71e8c50577" providerId="ADAL" clId="{A50EFF00-7470-B14E-9809-05A1A5C7036E}" dt="2020-03-24T14:57:15.633" v="667" actId="1076"/>
          <ac:graphicFrameMkLst>
            <pc:docMk/>
            <pc:sldMk cId="1258269151" sldId="459"/>
            <ac:graphicFrameMk id="3" creationId="{6F5E5022-136E-5541-AB6A-9C27B2953F99}"/>
          </ac:graphicFrameMkLst>
        </pc:graphicFrameChg>
        <pc:graphicFrameChg chg="mod modGraphic">
          <ac:chgData name="Ronnie Fenwick" userId="12681683-60d5-4a0a-9ec4-ac71e8c50577" providerId="ADAL" clId="{A50EFF00-7470-B14E-9809-05A1A5C7036E}" dt="2020-03-24T14:56:06.121" v="653" actId="1076"/>
          <ac:graphicFrameMkLst>
            <pc:docMk/>
            <pc:sldMk cId="1258269151" sldId="459"/>
            <ac:graphicFrameMk id="4" creationId="{98612741-77BE-6444-B83F-973DC25E37AD}"/>
          </ac:graphicFrameMkLst>
        </pc:graphicFrameChg>
      </pc:sldChg>
      <pc:sldChg chg="modSp">
        <pc:chgData name="Ronnie Fenwick" userId="12681683-60d5-4a0a-9ec4-ac71e8c50577" providerId="ADAL" clId="{A50EFF00-7470-B14E-9809-05A1A5C7036E}" dt="2020-03-24T14:59:12.416" v="685" actId="1076"/>
        <pc:sldMkLst>
          <pc:docMk/>
          <pc:sldMk cId="4180882248" sldId="460"/>
        </pc:sldMkLst>
        <pc:spChg chg="mod">
          <ac:chgData name="Ronnie Fenwick" userId="12681683-60d5-4a0a-9ec4-ac71e8c50577" providerId="ADAL" clId="{A50EFF00-7470-B14E-9809-05A1A5C7036E}" dt="2020-03-24T14:59:12.416" v="685" actId="1076"/>
          <ac:spMkLst>
            <pc:docMk/>
            <pc:sldMk cId="4180882248" sldId="460"/>
            <ac:spMk id="3" creationId="{686E27F6-9F2B-C343-985D-D2A3449E926B}"/>
          </ac:spMkLst>
        </pc:spChg>
      </pc:sldChg>
      <pc:sldChg chg="modSp">
        <pc:chgData name="Ronnie Fenwick" userId="12681683-60d5-4a0a-9ec4-ac71e8c50577" providerId="ADAL" clId="{A50EFF00-7470-B14E-9809-05A1A5C7036E}" dt="2020-03-24T15:28:46.014" v="720" actId="1036"/>
        <pc:sldMkLst>
          <pc:docMk/>
          <pc:sldMk cId="3147136649" sldId="461"/>
        </pc:sldMkLst>
        <pc:spChg chg="mod">
          <ac:chgData name="Ronnie Fenwick" userId="12681683-60d5-4a0a-9ec4-ac71e8c50577" providerId="ADAL" clId="{A50EFF00-7470-B14E-9809-05A1A5C7036E}" dt="2020-03-24T15:00:38.646" v="707" actId="1076"/>
          <ac:spMkLst>
            <pc:docMk/>
            <pc:sldMk cId="3147136649" sldId="461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5:28:46.014" v="720" actId="1036"/>
          <ac:spMkLst>
            <pc:docMk/>
            <pc:sldMk cId="3147136649" sldId="461"/>
            <ac:spMk id="3" creationId="{686E27F6-9F2B-C343-985D-D2A3449E926B}"/>
          </ac:spMkLst>
        </pc:spChg>
      </pc:sldChg>
      <pc:sldChg chg="addSp modSp modAnim">
        <pc:chgData name="Ronnie Fenwick" userId="12681683-60d5-4a0a-9ec4-ac71e8c50577" providerId="ADAL" clId="{A50EFF00-7470-B14E-9809-05A1A5C7036E}" dt="2020-03-24T15:31:43.456" v="747" actId="1076"/>
        <pc:sldMkLst>
          <pc:docMk/>
          <pc:sldMk cId="4272488246" sldId="462"/>
        </pc:sldMkLst>
        <pc:spChg chg="mod">
          <ac:chgData name="Ronnie Fenwick" userId="12681683-60d5-4a0a-9ec4-ac71e8c50577" providerId="ADAL" clId="{A50EFF00-7470-B14E-9809-05A1A5C7036E}" dt="2020-03-24T15:31:43.456" v="747" actId="1076"/>
          <ac:spMkLst>
            <pc:docMk/>
            <pc:sldMk cId="4272488246" sldId="462"/>
            <ac:spMk id="2" creationId="{9AE0C3E6-15FB-AD47-AE4F-4B6931BC03BB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5" creationId="{D27AAB79-6FA8-1649-9CCF-4BF2A8EEC55B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6" creationId="{5F0E4387-7989-3943-BB84-DF3D78454298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7" creationId="{D4D0C0D7-BD45-9241-917D-E94CF51A7124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8" creationId="{9CE7A3E5-96E7-254F-9061-EFC9551B898A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9" creationId="{9B1AA65C-608B-E94E-B098-D74F5E03CF3B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0" creationId="{A65E124C-C61E-F647-8139-263210DD2FA3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1" creationId="{43847D43-B220-9A45-8813-73685A8834E3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2" creationId="{2F8CF9BB-166C-DF41-8934-C16F5388787F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3" creationId="{C15F74D0-AF3E-DF47-8465-09AB88C14C31}"/>
          </ac:spMkLst>
        </pc:spChg>
        <pc:spChg chg="mod">
          <ac:chgData name="Ronnie Fenwick" userId="12681683-60d5-4a0a-9ec4-ac71e8c50577" providerId="ADAL" clId="{A50EFF00-7470-B14E-9809-05A1A5C7036E}" dt="2020-03-24T15:31:22.262" v="743" actId="14100"/>
          <ac:spMkLst>
            <pc:docMk/>
            <pc:sldMk cId="4272488246" sldId="462"/>
            <ac:spMk id="14" creationId="{E723E84D-7919-404B-82C3-2ABB189BACFA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5" creationId="{858FB4F0-6B65-1244-B886-7692E8D01E1E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6" creationId="{E7DC15EA-05E1-6642-9511-6198CEC5D21F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7" creationId="{593148F2-3349-ED4B-BAF8-4F67D557D5BE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8" creationId="{8CD6848A-948E-4A43-9A5E-DF58711D05D0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19" creationId="{68E15D3E-8ED2-3645-B8D0-04EFF98D0BED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20" creationId="{B435D8A5-D1E4-7A4B-9D54-4BD360A68F5C}"/>
          </ac:spMkLst>
        </pc:spChg>
        <pc:spChg chg="mod">
          <ac:chgData name="Ronnie Fenwick" userId="12681683-60d5-4a0a-9ec4-ac71e8c50577" providerId="ADAL" clId="{A50EFF00-7470-B14E-9809-05A1A5C7036E}" dt="2020-03-24T15:31:14.454" v="742" actId="14100"/>
          <ac:spMkLst>
            <pc:docMk/>
            <pc:sldMk cId="4272488246" sldId="462"/>
            <ac:spMk id="21" creationId="{B70F7D46-E6B5-FE46-BBB4-45F4C5F33046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22" creationId="{79DB438F-2D3E-DF4F-967A-38E967D9B708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23" creationId="{072974CA-1748-4C49-9503-07F3616EFCB7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25" creationId="{3B6E81F8-C2F3-B24C-BB1B-2A716B4CA787}"/>
          </ac:spMkLst>
        </pc:spChg>
        <pc:spChg chg="mod">
          <ac:chgData name="Ronnie Fenwick" userId="12681683-60d5-4a0a-9ec4-ac71e8c50577" providerId="ADAL" clId="{A50EFF00-7470-B14E-9809-05A1A5C7036E}" dt="2020-03-24T15:31:27.233" v="744" actId="14100"/>
          <ac:spMkLst>
            <pc:docMk/>
            <pc:sldMk cId="4272488246" sldId="462"/>
            <ac:spMk id="26" creationId="{0FBC9F3F-DE48-334B-BC1D-BED27BE81677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27" creationId="{223D6BB5-9A70-4C43-AF3A-BE3347A6FBAC}"/>
          </ac:spMkLst>
        </pc:spChg>
        <pc:spChg chg="mod">
          <ac:chgData name="Ronnie Fenwick" userId="12681683-60d5-4a0a-9ec4-ac71e8c50577" providerId="ADAL" clId="{A50EFF00-7470-B14E-9809-05A1A5C7036E}" dt="2020-03-24T15:31:04.811" v="740" actId="164"/>
          <ac:spMkLst>
            <pc:docMk/>
            <pc:sldMk cId="4272488246" sldId="462"/>
            <ac:spMk id="28" creationId="{486A5F2A-AD4D-D84C-B810-0E67FDC250E5}"/>
          </ac:spMkLst>
        </pc:spChg>
        <pc:grpChg chg="add mod">
          <ac:chgData name="Ronnie Fenwick" userId="12681683-60d5-4a0a-9ec4-ac71e8c50577" providerId="ADAL" clId="{A50EFF00-7470-B14E-9809-05A1A5C7036E}" dt="2020-03-24T15:31:36.988" v="745" actId="1076"/>
          <ac:grpSpMkLst>
            <pc:docMk/>
            <pc:sldMk cId="4272488246" sldId="462"/>
            <ac:grpSpMk id="3" creationId="{42BB0E03-0DA9-2C46-8BE6-0EFC5E67C6A9}"/>
          </ac:grpSpMkLst>
        </pc:grpChg>
      </pc:sldChg>
      <pc:sldChg chg="modSp">
        <pc:chgData name="Ronnie Fenwick" userId="12681683-60d5-4a0a-9ec4-ac71e8c50577" providerId="ADAL" clId="{A50EFF00-7470-B14E-9809-05A1A5C7036E}" dt="2020-03-24T14:31:41.494" v="323" actId="2711"/>
        <pc:sldMkLst>
          <pc:docMk/>
          <pc:sldMk cId="4055602210" sldId="463"/>
        </pc:sldMkLst>
        <pc:spChg chg="mod">
          <ac:chgData name="Ronnie Fenwick" userId="12681683-60d5-4a0a-9ec4-ac71e8c50577" providerId="ADAL" clId="{A50EFF00-7470-B14E-9809-05A1A5C7036E}" dt="2020-03-24T14:31:41.494" v="323" actId="2711"/>
          <ac:spMkLst>
            <pc:docMk/>
            <pc:sldMk cId="4055602210" sldId="463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4:30:39.987" v="322" actId="1076"/>
          <ac:spMkLst>
            <pc:docMk/>
            <pc:sldMk cId="4055602210" sldId="463"/>
            <ac:spMk id="3" creationId="{686E27F6-9F2B-C343-985D-D2A3449E926B}"/>
          </ac:spMkLst>
        </pc:spChg>
      </pc:sldChg>
      <pc:sldChg chg="modSp">
        <pc:chgData name="Ronnie Fenwick" userId="12681683-60d5-4a0a-9ec4-ac71e8c50577" providerId="ADAL" clId="{A50EFF00-7470-B14E-9809-05A1A5C7036E}" dt="2020-03-24T14:35:04.069" v="328" actId="2711"/>
        <pc:sldMkLst>
          <pc:docMk/>
          <pc:sldMk cId="2773366496" sldId="464"/>
        </pc:sldMkLst>
        <pc:spChg chg="mod">
          <ac:chgData name="Ronnie Fenwick" userId="12681683-60d5-4a0a-9ec4-ac71e8c50577" providerId="ADAL" clId="{A50EFF00-7470-B14E-9809-05A1A5C7036E}" dt="2020-03-24T14:35:04.069" v="328" actId="2711"/>
          <ac:spMkLst>
            <pc:docMk/>
            <pc:sldMk cId="2773366496" sldId="464"/>
            <ac:spMk id="2" creationId="{FF7126CE-41F1-9143-84C4-40ACE0051CF1}"/>
          </ac:spMkLst>
        </pc:spChg>
        <pc:spChg chg="mod">
          <ac:chgData name="Ronnie Fenwick" userId="12681683-60d5-4a0a-9ec4-ac71e8c50577" providerId="ADAL" clId="{A50EFF00-7470-B14E-9809-05A1A5C7036E}" dt="2020-03-24T14:34:51.023" v="327" actId="2711"/>
          <ac:spMkLst>
            <pc:docMk/>
            <pc:sldMk cId="2773366496" sldId="464"/>
            <ac:spMk id="3" creationId="{686E27F6-9F2B-C343-985D-D2A3449E926B}"/>
          </ac:spMkLst>
        </pc:spChg>
      </pc:sldChg>
      <pc:sldChg chg="modSp">
        <pc:chgData name="Ronnie Fenwick" userId="12681683-60d5-4a0a-9ec4-ac71e8c50577" providerId="ADAL" clId="{A50EFF00-7470-B14E-9809-05A1A5C7036E}" dt="2020-03-24T14:15:56.551" v="103" actId="1076"/>
        <pc:sldMkLst>
          <pc:docMk/>
          <pc:sldMk cId="2918708633" sldId="466"/>
        </pc:sldMkLst>
        <pc:spChg chg="mod">
          <ac:chgData name="Ronnie Fenwick" userId="12681683-60d5-4a0a-9ec4-ac71e8c50577" providerId="ADAL" clId="{A50EFF00-7470-B14E-9809-05A1A5C7036E}" dt="2020-03-24T14:15:56.551" v="103" actId="1076"/>
          <ac:spMkLst>
            <pc:docMk/>
            <pc:sldMk cId="2918708633" sldId="466"/>
            <ac:spMk id="45" creationId="{DACDC227-D624-F947-AB4D-DC0BD673B59C}"/>
          </ac:spMkLst>
        </pc:spChg>
        <pc:spChg chg="mod">
          <ac:chgData name="Ronnie Fenwick" userId="12681683-60d5-4a0a-9ec4-ac71e8c50577" providerId="ADAL" clId="{A50EFF00-7470-B14E-9809-05A1A5C7036E}" dt="2020-03-24T14:15:56.551" v="103" actId="1076"/>
          <ac:spMkLst>
            <pc:docMk/>
            <pc:sldMk cId="2918708633" sldId="466"/>
            <ac:spMk id="46" creationId="{3015B68E-7E14-2340-857E-D38BD019AA06}"/>
          </ac:spMkLst>
        </pc:spChg>
        <pc:spChg chg="mod">
          <ac:chgData name="Ronnie Fenwick" userId="12681683-60d5-4a0a-9ec4-ac71e8c50577" providerId="ADAL" clId="{A50EFF00-7470-B14E-9809-05A1A5C7036E}" dt="2020-03-24T14:15:56.551" v="103" actId="1076"/>
          <ac:spMkLst>
            <pc:docMk/>
            <pc:sldMk cId="2918708633" sldId="466"/>
            <ac:spMk id="47" creationId="{1E59FC85-07B4-604E-A3F6-DAA61998FD98}"/>
          </ac:spMkLst>
        </pc:s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13" creationId="{2780F2C4-0EBE-4527-8AD6-8AE5DCCB6351}"/>
          </ac:grpSpMkLst>
        </pc:gr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15" creationId="{BCDC50AA-52F1-491A-BF66-34BED2DF6DCC}"/>
          </ac:grpSpMkLst>
        </pc:gr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18" creationId="{05B7D5BF-64D7-4031-A95E-7CDCAB75171F}"/>
          </ac:grpSpMkLst>
        </pc:gr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21" creationId="{799A9254-426C-43DB-9E5C-510B4E147C5A}"/>
          </ac:grpSpMkLst>
        </pc:gr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36" creationId="{6863C5B8-B5C3-B84E-A3A9-7BAE2877FA1B}"/>
          </ac:grpSpMkLst>
        </pc:gr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39" creationId="{BF1BA6CE-4165-4947-9F65-58A053147585}"/>
          </ac:grpSpMkLst>
        </pc:grpChg>
        <pc:grpChg chg="mod">
          <ac:chgData name="Ronnie Fenwick" userId="12681683-60d5-4a0a-9ec4-ac71e8c50577" providerId="ADAL" clId="{A50EFF00-7470-B14E-9809-05A1A5C7036E}" dt="2020-03-24T14:15:56.551" v="103" actId="1076"/>
          <ac:grpSpMkLst>
            <pc:docMk/>
            <pc:sldMk cId="2918708633" sldId="466"/>
            <ac:grpSpMk id="42" creationId="{876E18E1-87E5-8A4B-816A-B3EB84F1DA88}"/>
          </ac:grpSpMkLst>
        </pc:grpChg>
        <pc:picChg chg="mod">
          <ac:chgData name="Ronnie Fenwick" userId="12681683-60d5-4a0a-9ec4-ac71e8c50577" providerId="ADAL" clId="{A50EFF00-7470-B14E-9809-05A1A5C7036E}" dt="2020-03-24T14:15:56.551" v="103" actId="1076"/>
          <ac:picMkLst>
            <pc:docMk/>
            <pc:sldMk cId="2918708633" sldId="466"/>
            <ac:picMk id="8" creationId="{4077D1A8-E84D-4E3D-814A-8E231586D489}"/>
          </ac:picMkLst>
        </pc:picChg>
        <pc:picChg chg="mod">
          <ac:chgData name="Ronnie Fenwick" userId="12681683-60d5-4a0a-9ec4-ac71e8c50577" providerId="ADAL" clId="{A50EFF00-7470-B14E-9809-05A1A5C7036E}" dt="2020-03-24T14:15:56.551" v="103" actId="1076"/>
          <ac:picMkLst>
            <pc:docMk/>
            <pc:sldMk cId="2918708633" sldId="466"/>
            <ac:picMk id="9" creationId="{D49A8A43-7500-4D37-9B2D-9B37CD03CA5B}"/>
          </ac:picMkLst>
        </pc:picChg>
      </pc:sldChg>
      <pc:sldChg chg="modSp">
        <pc:chgData name="Ronnie Fenwick" userId="12681683-60d5-4a0a-9ec4-ac71e8c50577" providerId="ADAL" clId="{A50EFF00-7470-B14E-9809-05A1A5C7036E}" dt="2020-03-24T14:21:06.027" v="200" actId="1076"/>
        <pc:sldMkLst>
          <pc:docMk/>
          <pc:sldMk cId="4291239268" sldId="467"/>
        </pc:sldMkLst>
        <pc:spChg chg="mod">
          <ac:chgData name="Ronnie Fenwick" userId="12681683-60d5-4a0a-9ec4-ac71e8c50577" providerId="ADAL" clId="{A50EFF00-7470-B14E-9809-05A1A5C7036E}" dt="2020-03-24T14:21:06.027" v="200" actId="1076"/>
          <ac:spMkLst>
            <pc:docMk/>
            <pc:sldMk cId="4291239268" sldId="467"/>
            <ac:spMk id="28" creationId="{7FD1AA70-66F3-7A40-8D94-9599310C9581}"/>
          </ac:spMkLst>
        </pc:spChg>
        <pc:spChg chg="mod">
          <ac:chgData name="Ronnie Fenwick" userId="12681683-60d5-4a0a-9ec4-ac71e8c50577" providerId="ADAL" clId="{A50EFF00-7470-B14E-9809-05A1A5C7036E}" dt="2020-03-24T14:21:06.027" v="200" actId="1076"/>
          <ac:spMkLst>
            <pc:docMk/>
            <pc:sldMk cId="4291239268" sldId="467"/>
            <ac:spMk id="45" creationId="{DACDC227-D624-F947-AB4D-DC0BD673B59C}"/>
          </ac:spMkLst>
        </pc:spChg>
        <pc:spChg chg="mod">
          <ac:chgData name="Ronnie Fenwick" userId="12681683-60d5-4a0a-9ec4-ac71e8c50577" providerId="ADAL" clId="{A50EFF00-7470-B14E-9809-05A1A5C7036E}" dt="2020-03-24T14:21:06.027" v="200" actId="1076"/>
          <ac:spMkLst>
            <pc:docMk/>
            <pc:sldMk cId="4291239268" sldId="467"/>
            <ac:spMk id="46" creationId="{3015B68E-7E14-2340-857E-D38BD019AA06}"/>
          </ac:spMkLst>
        </pc:spChg>
        <pc:spChg chg="mod">
          <ac:chgData name="Ronnie Fenwick" userId="12681683-60d5-4a0a-9ec4-ac71e8c50577" providerId="ADAL" clId="{A50EFF00-7470-B14E-9809-05A1A5C7036E}" dt="2020-03-24T14:21:06.027" v="200" actId="1076"/>
          <ac:spMkLst>
            <pc:docMk/>
            <pc:sldMk cId="4291239268" sldId="467"/>
            <ac:spMk id="47" creationId="{1E59FC85-07B4-604E-A3F6-DAA61998FD98}"/>
          </ac:spMkLst>
        </pc:s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13" creationId="{2780F2C4-0EBE-4527-8AD6-8AE5DCCB6351}"/>
          </ac:grpSpMkLst>
        </pc:gr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15" creationId="{BCDC50AA-52F1-491A-BF66-34BED2DF6DCC}"/>
          </ac:grpSpMkLst>
        </pc:gr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18" creationId="{05B7D5BF-64D7-4031-A95E-7CDCAB75171F}"/>
          </ac:grpSpMkLst>
        </pc:gr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21" creationId="{799A9254-426C-43DB-9E5C-510B4E147C5A}"/>
          </ac:grpSpMkLst>
        </pc:gr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36" creationId="{6863C5B8-B5C3-B84E-A3A9-7BAE2877FA1B}"/>
          </ac:grpSpMkLst>
        </pc:gr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39" creationId="{BF1BA6CE-4165-4947-9F65-58A053147585}"/>
          </ac:grpSpMkLst>
        </pc:grpChg>
        <pc:grpChg chg="mod">
          <ac:chgData name="Ronnie Fenwick" userId="12681683-60d5-4a0a-9ec4-ac71e8c50577" providerId="ADAL" clId="{A50EFF00-7470-B14E-9809-05A1A5C7036E}" dt="2020-03-24T14:21:06.027" v="200" actId="1076"/>
          <ac:grpSpMkLst>
            <pc:docMk/>
            <pc:sldMk cId="4291239268" sldId="467"/>
            <ac:grpSpMk id="42" creationId="{876E18E1-87E5-8A4B-816A-B3EB84F1DA88}"/>
          </ac:grpSpMkLst>
        </pc:grpChg>
        <pc:picChg chg="mod">
          <ac:chgData name="Ronnie Fenwick" userId="12681683-60d5-4a0a-9ec4-ac71e8c50577" providerId="ADAL" clId="{A50EFF00-7470-B14E-9809-05A1A5C7036E}" dt="2020-03-24T14:21:06.027" v="200" actId="1076"/>
          <ac:picMkLst>
            <pc:docMk/>
            <pc:sldMk cId="4291239268" sldId="467"/>
            <ac:picMk id="8" creationId="{4077D1A8-E84D-4E3D-814A-8E231586D489}"/>
          </ac:picMkLst>
        </pc:picChg>
        <pc:picChg chg="mod">
          <ac:chgData name="Ronnie Fenwick" userId="12681683-60d5-4a0a-9ec4-ac71e8c50577" providerId="ADAL" clId="{A50EFF00-7470-B14E-9809-05A1A5C7036E}" dt="2020-03-24T14:21:06.027" v="200" actId="1076"/>
          <ac:picMkLst>
            <pc:docMk/>
            <pc:sldMk cId="4291239268" sldId="467"/>
            <ac:picMk id="9" creationId="{D49A8A43-7500-4D37-9B2D-9B37CD03CA5B}"/>
          </ac:picMkLst>
        </pc:picChg>
      </pc:sldChg>
      <pc:sldChg chg="modSp">
        <pc:chgData name="Ronnie Fenwick" userId="12681683-60d5-4a0a-9ec4-ac71e8c50577" providerId="ADAL" clId="{A50EFF00-7470-B14E-9809-05A1A5C7036E}" dt="2020-03-24T14:27:06.670" v="284" actId="1076"/>
        <pc:sldMkLst>
          <pc:docMk/>
          <pc:sldMk cId="2017493892" sldId="468"/>
        </pc:sldMkLst>
        <pc:grpChg chg="mod">
          <ac:chgData name="Ronnie Fenwick" userId="12681683-60d5-4a0a-9ec4-ac71e8c50577" providerId="ADAL" clId="{A50EFF00-7470-B14E-9809-05A1A5C7036E}" dt="2020-03-24T14:27:06.670" v="284" actId="1076"/>
          <ac:grpSpMkLst>
            <pc:docMk/>
            <pc:sldMk cId="2017493892" sldId="468"/>
            <ac:grpSpMk id="13" creationId="{2780F2C4-0EBE-4527-8AD6-8AE5DCCB6351}"/>
          </ac:grpSpMkLst>
        </pc:grpChg>
        <pc:grpChg chg="mod">
          <ac:chgData name="Ronnie Fenwick" userId="12681683-60d5-4a0a-9ec4-ac71e8c50577" providerId="ADAL" clId="{A50EFF00-7470-B14E-9809-05A1A5C7036E}" dt="2020-03-24T14:27:06.670" v="284" actId="1076"/>
          <ac:grpSpMkLst>
            <pc:docMk/>
            <pc:sldMk cId="2017493892" sldId="468"/>
            <ac:grpSpMk id="15" creationId="{BCDC50AA-52F1-491A-BF66-34BED2DF6DCC}"/>
          </ac:grpSpMkLst>
        </pc:grpChg>
        <pc:grpChg chg="mod">
          <ac:chgData name="Ronnie Fenwick" userId="12681683-60d5-4a0a-9ec4-ac71e8c50577" providerId="ADAL" clId="{A50EFF00-7470-B14E-9809-05A1A5C7036E}" dt="2020-03-24T14:27:06.670" v="284" actId="1076"/>
          <ac:grpSpMkLst>
            <pc:docMk/>
            <pc:sldMk cId="2017493892" sldId="468"/>
            <ac:grpSpMk id="18" creationId="{05B7D5BF-64D7-4031-A95E-7CDCAB75171F}"/>
          </ac:grpSpMkLst>
        </pc:grpChg>
        <pc:grpChg chg="mod">
          <ac:chgData name="Ronnie Fenwick" userId="12681683-60d5-4a0a-9ec4-ac71e8c50577" providerId="ADAL" clId="{A50EFF00-7470-B14E-9809-05A1A5C7036E}" dt="2020-03-24T14:27:06.670" v="284" actId="1076"/>
          <ac:grpSpMkLst>
            <pc:docMk/>
            <pc:sldMk cId="2017493892" sldId="468"/>
            <ac:grpSpMk id="21" creationId="{799A9254-426C-43DB-9E5C-510B4E147C5A}"/>
          </ac:grpSpMkLst>
        </pc:grpChg>
        <pc:picChg chg="mod">
          <ac:chgData name="Ronnie Fenwick" userId="12681683-60d5-4a0a-9ec4-ac71e8c50577" providerId="ADAL" clId="{A50EFF00-7470-B14E-9809-05A1A5C7036E}" dt="2020-03-24T14:27:06.670" v="284" actId="1076"/>
          <ac:picMkLst>
            <pc:docMk/>
            <pc:sldMk cId="2017493892" sldId="468"/>
            <ac:picMk id="8" creationId="{4077D1A8-E84D-4E3D-814A-8E231586D489}"/>
          </ac:picMkLst>
        </pc:picChg>
        <pc:picChg chg="mod">
          <ac:chgData name="Ronnie Fenwick" userId="12681683-60d5-4a0a-9ec4-ac71e8c50577" providerId="ADAL" clId="{A50EFF00-7470-B14E-9809-05A1A5C7036E}" dt="2020-03-24T14:27:06.670" v="284" actId="1076"/>
          <ac:picMkLst>
            <pc:docMk/>
            <pc:sldMk cId="2017493892" sldId="468"/>
            <ac:picMk id="9" creationId="{D49A8A43-7500-4D37-9B2D-9B37CD03CA5B}"/>
          </ac:picMkLst>
        </pc:picChg>
      </pc:sldChg>
      <pc:sldChg chg="addSp delSp">
        <pc:chgData name="Ronnie Fenwick" userId="12681683-60d5-4a0a-9ec4-ac71e8c50577" providerId="ADAL" clId="{A50EFF00-7470-B14E-9809-05A1A5C7036E}" dt="2020-03-24T14:20:43.882" v="197"/>
        <pc:sldMkLst>
          <pc:docMk/>
          <pc:sldMk cId="2003878753" sldId="469"/>
        </pc:sldMkLst>
        <pc:spChg chg="add">
          <ac:chgData name="Ronnie Fenwick" userId="12681683-60d5-4a0a-9ec4-ac71e8c50577" providerId="ADAL" clId="{A50EFF00-7470-B14E-9809-05A1A5C7036E}" dt="2020-03-24T14:20:43.882" v="197"/>
          <ac:spMkLst>
            <pc:docMk/>
            <pc:sldMk cId="2003878753" sldId="469"/>
            <ac:spMk id="3" creationId="{1DAE2999-901F-7E4F-B09E-9DE85EFE12F7}"/>
          </ac:spMkLst>
        </pc:spChg>
        <pc:spChg chg="del">
          <ac:chgData name="Ronnie Fenwick" userId="12681683-60d5-4a0a-9ec4-ac71e8c50577" providerId="ADAL" clId="{A50EFF00-7470-B14E-9809-05A1A5C7036E}" dt="2020-03-24T14:20:43.364" v="196" actId="478"/>
          <ac:spMkLst>
            <pc:docMk/>
            <pc:sldMk cId="2003878753" sldId="469"/>
            <ac:spMk id="5" creationId="{F3448FC6-5E25-DF4D-BB7A-D03F52D54969}"/>
          </ac:spMkLst>
        </pc:spChg>
      </pc:sldChg>
      <pc:sldChg chg="addSp delSp">
        <pc:chgData name="Ronnie Fenwick" userId="12681683-60d5-4a0a-9ec4-ac71e8c50577" providerId="ADAL" clId="{A50EFF00-7470-B14E-9809-05A1A5C7036E}" dt="2020-03-24T14:26:26.638" v="267"/>
        <pc:sldMkLst>
          <pc:docMk/>
          <pc:sldMk cId="3363477931" sldId="470"/>
        </pc:sldMkLst>
        <pc:spChg chg="add">
          <ac:chgData name="Ronnie Fenwick" userId="12681683-60d5-4a0a-9ec4-ac71e8c50577" providerId="ADAL" clId="{A50EFF00-7470-B14E-9809-05A1A5C7036E}" dt="2020-03-24T14:26:26.638" v="267"/>
          <ac:spMkLst>
            <pc:docMk/>
            <pc:sldMk cId="3363477931" sldId="470"/>
            <ac:spMk id="3" creationId="{310DD3B0-C578-F444-87BA-D949004EFE6C}"/>
          </ac:spMkLst>
        </pc:spChg>
        <pc:spChg chg="del">
          <ac:chgData name="Ronnie Fenwick" userId="12681683-60d5-4a0a-9ec4-ac71e8c50577" providerId="ADAL" clId="{A50EFF00-7470-B14E-9809-05A1A5C7036E}" dt="2020-03-24T14:26:26.074" v="266" actId="478"/>
          <ac:spMkLst>
            <pc:docMk/>
            <pc:sldMk cId="3363477931" sldId="470"/>
            <ac:spMk id="5" creationId="{F3448FC6-5E25-DF4D-BB7A-D03F52D54969}"/>
          </ac:spMkLst>
        </pc:spChg>
      </pc:sldChg>
    </pc:docChg>
  </pc:docChgLst>
  <pc:docChgLst>
    <pc:chgData name="Chris Seitz" userId="36336ba3-fcd3-4738-9356-a124b4b64009" providerId="ADAL" clId="{32F2187B-24F5-4968-BE5A-4CFECBD75C72}"/>
    <pc:docChg chg="custSel modSld">
      <pc:chgData name="Chris Seitz" userId="36336ba3-fcd3-4738-9356-a124b4b64009" providerId="ADAL" clId="{32F2187B-24F5-4968-BE5A-4CFECBD75C72}" dt="2020-03-24T16:15:59.857" v="2" actId="2085"/>
      <pc:docMkLst>
        <pc:docMk/>
      </pc:docMkLst>
      <pc:sldChg chg="modSp mod">
        <pc:chgData name="Chris Seitz" userId="36336ba3-fcd3-4738-9356-a124b4b64009" providerId="ADAL" clId="{32F2187B-24F5-4968-BE5A-4CFECBD75C72}" dt="2020-03-24T16:14:56.181" v="1" actId="27636"/>
        <pc:sldMkLst>
          <pc:docMk/>
          <pc:sldMk cId="572208363" sldId="440"/>
        </pc:sldMkLst>
        <pc:spChg chg="mod">
          <ac:chgData name="Chris Seitz" userId="36336ba3-fcd3-4738-9356-a124b4b64009" providerId="ADAL" clId="{32F2187B-24F5-4968-BE5A-4CFECBD75C72}" dt="2020-03-24T16:14:56.181" v="1" actId="27636"/>
          <ac:spMkLst>
            <pc:docMk/>
            <pc:sldMk cId="572208363" sldId="440"/>
            <ac:spMk id="2" creationId="{3A4808BC-469D-2546-8F80-F6B58E5E5FBA}"/>
          </ac:spMkLst>
        </pc:spChg>
      </pc:sldChg>
      <pc:sldChg chg="modSp mod">
        <pc:chgData name="Chris Seitz" userId="36336ba3-fcd3-4738-9356-a124b4b64009" providerId="ADAL" clId="{32F2187B-24F5-4968-BE5A-4CFECBD75C72}" dt="2020-03-24T16:15:59.857" v="2" actId="2085"/>
        <pc:sldMkLst>
          <pc:docMk/>
          <pc:sldMk cId="4272488246" sldId="462"/>
        </pc:sldMkLst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5" creationId="{D27AAB79-6FA8-1649-9CCF-4BF2A8EEC55B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6" creationId="{5F0E4387-7989-3943-BB84-DF3D78454298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7" creationId="{D4D0C0D7-BD45-9241-917D-E94CF51A7124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8" creationId="{9CE7A3E5-96E7-254F-9061-EFC9551B898A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9" creationId="{9B1AA65C-608B-E94E-B098-D74F5E03CF3B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0" creationId="{A65E124C-C61E-F647-8139-263210DD2FA3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1" creationId="{43847D43-B220-9A45-8813-73685A8834E3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2" creationId="{2F8CF9BB-166C-DF41-8934-C16F5388787F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3" creationId="{C15F74D0-AF3E-DF47-8465-09AB88C14C31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4" creationId="{E723E84D-7919-404B-82C3-2ABB189BACFA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5" creationId="{858FB4F0-6B65-1244-B886-7692E8D01E1E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6" creationId="{E7DC15EA-05E1-6642-9511-6198CEC5D21F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7" creationId="{593148F2-3349-ED4B-BAF8-4F67D557D5BE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8" creationId="{8CD6848A-948E-4A43-9A5E-DF58711D05D0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19" creationId="{68E15D3E-8ED2-3645-B8D0-04EFF98D0BED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0" creationId="{B435D8A5-D1E4-7A4B-9D54-4BD360A68F5C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1" creationId="{B70F7D46-E6B5-FE46-BBB4-45F4C5F33046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2" creationId="{79DB438F-2D3E-DF4F-967A-38E967D9B708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3" creationId="{072974CA-1748-4C49-9503-07F3616EFCB7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5" creationId="{3B6E81F8-C2F3-B24C-BB1B-2A716B4CA787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6" creationId="{0FBC9F3F-DE48-334B-BC1D-BED27BE81677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7" creationId="{223D6BB5-9A70-4C43-AF3A-BE3347A6FBAC}"/>
          </ac:spMkLst>
        </pc:spChg>
        <pc:spChg chg="mod">
          <ac:chgData name="Chris Seitz" userId="36336ba3-fcd3-4738-9356-a124b4b64009" providerId="ADAL" clId="{32F2187B-24F5-4968-BE5A-4CFECBD75C72}" dt="2020-03-24T16:15:59.857" v="2" actId="2085"/>
          <ac:spMkLst>
            <pc:docMk/>
            <pc:sldMk cId="4272488246" sldId="462"/>
            <ac:spMk id="28" creationId="{486A5F2A-AD4D-D84C-B810-0E67FDC250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BF83B-3181-AD43-A308-6CEFEB29EC44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C7839-0D74-554F-B35D-E94FEE91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04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2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6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67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18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9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86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5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11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7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30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7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0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24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90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5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4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We'd like to thank you for attending this session.  As a thank you, </a:t>
            </a:r>
            <a:r>
              <a:rPr lang="en-US" dirty="0" err="1">
                <a:cs typeface="Calibri"/>
              </a:rPr>
              <a:t>CleanSlate</a:t>
            </a:r>
            <a:r>
              <a:rPr lang="en-US" dirty="0">
                <a:cs typeface="Calibri"/>
              </a:rPr>
              <a:t> would like to make aware of some special offers for all attendees that we have found provide great value. </a:t>
            </a:r>
          </a:p>
          <a:p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cs typeface="Calibri"/>
              </a:rPr>
              <a:t>The first is offering is focused on Cloud Cost Optimization – everyone wants to save money!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cs typeface="Calibri"/>
              </a:rPr>
              <a:t>The second is our planning workshop which is designed to help you build a strategy to get the most of your cloud investment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you're interested, please head over to the </a:t>
            </a:r>
            <a:r>
              <a:rPr lang="en-US" dirty="0" err="1">
                <a:cs typeface="Calibri"/>
              </a:rPr>
              <a:t>CleanSlate</a:t>
            </a:r>
            <a:r>
              <a:rPr lang="en-US" dirty="0">
                <a:cs typeface="Calibri"/>
              </a:rPr>
              <a:t> Slack Channel and someone will connect with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3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5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9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48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4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6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0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0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8FA7E3-FA33-B34F-B239-BA0571980B67}"/>
              </a:ext>
            </a:extLst>
          </p:cNvPr>
          <p:cNvSpPr/>
          <p:nvPr userDrawn="1"/>
        </p:nvSpPr>
        <p:spPr>
          <a:xfrm>
            <a:off x="-4322" y="0"/>
            <a:ext cx="12196321" cy="6858000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asketball, game, sport, bridge&#10;&#10;Description automatically generated">
            <a:extLst>
              <a:ext uri="{FF2B5EF4-FFF2-40B4-BE49-F238E27FC236}">
                <a16:creationId xmlns:a16="http://schemas.microsoft.com/office/drawing/2014/main" id="{4B750CD4-A6B9-E543-A4CA-18CACC7E2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159375" y="1206506"/>
            <a:ext cx="12273181" cy="4458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29D309-F4D9-684E-9D81-C9A43FE35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8017"/>
          <a:stretch/>
        </p:blipFill>
        <p:spPr>
          <a:xfrm>
            <a:off x="-8238" y="746090"/>
            <a:ext cx="12201976" cy="45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2D8AF7-07CB-104F-B542-FF465E19BF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726" y="6126090"/>
            <a:ext cx="12198096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49A92D-A096-D045-B2F9-B936D9FFAA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18085" y="6482928"/>
            <a:ext cx="2605459" cy="157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4EA92E-7B4B-6742-989D-5C4EFB28766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5" y="166892"/>
            <a:ext cx="2342879" cy="43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9501D-BAE0-BC41-A631-ABEC9C7AB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635" y="1380746"/>
            <a:ext cx="10228729" cy="2387600"/>
          </a:xfrm>
        </p:spPr>
        <p:txBody>
          <a:bodyPr anchor="b">
            <a:normAutofit/>
          </a:bodyPr>
          <a:lstStyle>
            <a:lvl1pPr algn="ctr">
              <a:defRPr sz="4200" b="1" i="0" baseline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20738-30C8-5241-83E8-C62D61144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635" y="3860421"/>
            <a:ext cx="10228729" cy="165576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F7AA3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B50E-0145-E24A-932D-5206AEC5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214C2-F0E8-B34F-83DE-ED873E0C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6D522-398C-C449-A0B8-574DA7377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15029-793B-344B-B2FA-6D05A65C60B3}"/>
              </a:ext>
            </a:extLst>
          </p:cNvPr>
          <p:cNvSpPr/>
          <p:nvPr userDrawn="1"/>
        </p:nvSpPr>
        <p:spPr>
          <a:xfrm>
            <a:off x="4247909" y="94686"/>
            <a:ext cx="793977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8EF65-FA13-844C-93E1-BF8ECF3ED070}"/>
              </a:ext>
            </a:extLst>
          </p:cNvPr>
          <p:cNvSpPr/>
          <p:nvPr userDrawn="1"/>
        </p:nvSpPr>
        <p:spPr>
          <a:xfrm>
            <a:off x="0" y="100012"/>
            <a:ext cx="4243124" cy="6757988"/>
          </a:xfrm>
          <a:prstGeom prst="rect">
            <a:avLst/>
          </a:prstGeom>
          <a:solidFill>
            <a:srgbClr val="E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069F7-080E-214D-8858-31AFBE511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690" y="1137722"/>
            <a:ext cx="3932237" cy="496140"/>
          </a:xfrm>
        </p:spPr>
        <p:txBody>
          <a:bodyPr anchor="b"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724-5051-FD4A-AD4F-A32351AE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778" y="1229472"/>
            <a:ext cx="6634457" cy="4873625"/>
          </a:xfrm>
        </p:spPr>
        <p:txBody>
          <a:bodyPr/>
          <a:lstStyle>
            <a:lvl1pPr>
              <a:defRPr sz="2200" baseline="0">
                <a:solidFill>
                  <a:schemeClr val="bg1"/>
                </a:solidFill>
              </a:defRPr>
            </a:lvl1pPr>
            <a:lvl2pPr>
              <a:defRPr sz="2000" baseline="0">
                <a:solidFill>
                  <a:schemeClr val="bg1"/>
                </a:solidFill>
              </a:defRPr>
            </a:lvl2pPr>
            <a:lvl3pPr>
              <a:defRPr sz="2000" baseline="0">
                <a:solidFill>
                  <a:schemeClr val="bg1"/>
                </a:solidFill>
              </a:defRPr>
            </a:lvl3pPr>
            <a:lvl4pPr>
              <a:defRPr sz="1800" baseline="0">
                <a:solidFill>
                  <a:schemeClr val="bg1"/>
                </a:solidFill>
              </a:defRPr>
            </a:lvl4pPr>
            <a:lvl5pPr>
              <a:defRPr sz="1600" baseline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681BF-4CF4-0147-AEF6-B817D939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690" y="1760489"/>
            <a:ext cx="3932237" cy="434260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13E80-773F-9549-8C47-F601DD3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69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9F3FEB-DB32-4643-8826-FA77186ABC87}" type="datetimeFigureOut">
              <a:rPr lang="en-US" smtClean="0"/>
              <a:pPr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AA54E-1DAD-9C4B-9B4A-BCD875EE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46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2772A-6DED-7149-8938-58969BAE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BAEE85-5ED0-5548-B011-A55931E21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2777" y="457200"/>
            <a:ext cx="6634457" cy="49614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1733F-B7D4-A944-A168-6FE97BE4D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0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6D3338-7005-7947-8889-38216CE13DA7}"/>
              </a:ext>
            </a:extLst>
          </p:cNvPr>
          <p:cNvSpPr/>
          <p:nvPr userDrawn="1"/>
        </p:nvSpPr>
        <p:spPr>
          <a:xfrm>
            <a:off x="4247909" y="94686"/>
            <a:ext cx="793977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B78BD-46BB-A044-917D-0F79B47DDD6C}"/>
              </a:ext>
            </a:extLst>
          </p:cNvPr>
          <p:cNvSpPr/>
          <p:nvPr userDrawn="1"/>
        </p:nvSpPr>
        <p:spPr>
          <a:xfrm>
            <a:off x="0" y="100012"/>
            <a:ext cx="4243124" cy="6757988"/>
          </a:xfrm>
          <a:prstGeom prst="rect">
            <a:avLst/>
          </a:prstGeom>
          <a:solidFill>
            <a:srgbClr val="E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283276-5736-C042-9304-A60B81C4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0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4E65E01-45B3-8641-8A16-1FBB69C7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690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B643E-6D99-894E-9021-45AD69A63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88FF004E-18FC-5E4E-BFD4-86990F49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69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9F3FEB-DB32-4643-8826-FA77186ABC87}" type="datetimeFigureOut">
              <a:rPr lang="en-US" smtClean="0"/>
              <a:pPr/>
              <a:t>3/27/20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A9EF95C-8317-CD43-BAD3-4E7AA68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46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1A82EBB-C465-474D-88B3-776333D2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20373B-C466-7C49-A4A6-CAA8815A1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63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E4FB8E-FFD9-0D43-8C01-5DC51D0A2096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24406-2B7E-DE46-A3F4-6F0C88F6785F}"/>
              </a:ext>
            </a:extLst>
          </p:cNvPr>
          <p:cNvSpPr/>
          <p:nvPr userDrawn="1"/>
        </p:nvSpPr>
        <p:spPr>
          <a:xfrm>
            <a:off x="4067070" y="1"/>
            <a:ext cx="4057860" cy="6858000"/>
          </a:xfrm>
          <a:prstGeom prst="rect">
            <a:avLst/>
          </a:prstGeom>
          <a:solidFill>
            <a:srgbClr val="0A7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C5198-A8A6-6041-86A7-D932756C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204" y="408197"/>
            <a:ext cx="3680750" cy="670299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630F3-A556-9442-9659-1B48A10E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pPr/>
              <a:t>3/27/20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F0B9-9675-004E-9385-4A5A356F3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7ABA36D-0F15-D044-9C35-B5761FE8C18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58898" y="4022725"/>
            <a:ext cx="3275454" cy="26987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hart Placeholder 19">
            <a:extLst>
              <a:ext uri="{FF2B5EF4-FFF2-40B4-BE49-F238E27FC236}">
                <a16:creationId xmlns:a16="http://schemas.microsoft.com/office/drawing/2014/main" id="{D9FAD041-3ABD-3945-B62F-2DE7DC80FFC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285152" y="2399261"/>
            <a:ext cx="3472365" cy="27890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Chart Placeholder 19">
            <a:extLst>
              <a:ext uri="{FF2B5EF4-FFF2-40B4-BE49-F238E27FC236}">
                <a16:creationId xmlns:a16="http://schemas.microsoft.com/office/drawing/2014/main" id="{BA44397C-23D8-2845-830D-B8C8D259F88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468453" y="2399261"/>
            <a:ext cx="3472365" cy="27890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Chart Placeholder 19">
            <a:extLst>
              <a:ext uri="{FF2B5EF4-FFF2-40B4-BE49-F238E27FC236}">
                <a16:creationId xmlns:a16="http://schemas.microsoft.com/office/drawing/2014/main" id="{2427C5E6-6EAE-744A-B641-A735E14AC3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71013" y="1264942"/>
            <a:ext cx="3472365" cy="262125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16F812-7E09-2243-A27B-26D84B4086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1182" y="1669663"/>
            <a:ext cx="3534335" cy="454714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A8A6AEE-004F-2640-A149-D3E590B5A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22908" y="1669663"/>
            <a:ext cx="3534335" cy="454714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AB3A2C-7578-0142-A911-1162FF740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gradFill>
          <a:gsLst>
            <a:gs pos="0">
              <a:srgbClr val="0D2A44"/>
            </a:gs>
            <a:gs pos="42000">
              <a:srgbClr val="12435C"/>
            </a:gs>
            <a:gs pos="83000">
              <a:srgbClr val="12435C"/>
            </a:gs>
            <a:gs pos="100000">
              <a:srgbClr val="12435C"/>
            </a:gs>
          </a:gsLst>
          <a:lin ang="20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620A706-2037-C44E-AD96-9E7F72F1C222}" type="datetimeFigureOut">
              <a:rPr lang="en-US" smtClean="0"/>
              <a:pPr/>
              <a:t>3/27/20</a:t>
            </a:fld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E9B089D-DE7C-5D47-AE7A-E623216C9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82583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675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7948"/>
            <a:ext cx="12192000" cy="450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2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57948"/>
            <a:ext cx="2743200" cy="365125"/>
          </a:xfrm>
        </p:spPr>
        <p:txBody>
          <a:bodyPr/>
          <a:lstStyle/>
          <a:p>
            <a:fld id="{3620A706-2037-C44E-AD96-9E7F72F1C222}" type="datetimeFigureOut">
              <a:rPr lang="en-US" smtClean="0"/>
              <a:pPr/>
              <a:t>3/27/20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7948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E9B089D-DE7C-5D47-AE7A-E623216C9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0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7A632F-BDA4-3145-BC4C-5D4CF28EB395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756E-B8DF-1448-8530-250A3795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7"/>
            <a:ext cx="10515600" cy="818216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92C2-EFFC-6A46-8403-A839192C4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919"/>
            <a:ext cx="10515600" cy="4588622"/>
          </a:xfr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3CFC5-1BD2-FF40-B5E6-2F747057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C993-1813-424A-8EC1-3590444A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76D2-1218-AF4C-B9EE-33246065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B52E4-315C-9645-8177-3F483E82A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CA78F-7244-1141-84EA-233E0A733AA1}"/>
              </a:ext>
            </a:extLst>
          </p:cNvPr>
          <p:cNvSpPr/>
          <p:nvPr userDrawn="1"/>
        </p:nvSpPr>
        <p:spPr>
          <a:xfrm>
            <a:off x="0" y="0"/>
            <a:ext cx="12192000" cy="6961632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basketball, game, sport, bridge&#10;&#10;Description automatically generated">
            <a:extLst>
              <a:ext uri="{FF2B5EF4-FFF2-40B4-BE49-F238E27FC236}">
                <a16:creationId xmlns:a16="http://schemas.microsoft.com/office/drawing/2014/main" id="{6B6BBF2A-03C2-9E46-B864-EECB7E55F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55054" y="1206506"/>
            <a:ext cx="12273181" cy="445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3958B-E209-6B4C-8C37-68E046DB0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8017"/>
          <a:stretch/>
        </p:blipFill>
        <p:spPr>
          <a:xfrm>
            <a:off x="-3917" y="746090"/>
            <a:ext cx="12201976" cy="45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312F9-F639-6647-A3D5-7F15122DC8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405" y="6126090"/>
            <a:ext cx="12198096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A4F26-2BC4-4443-82B8-51D8074310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406" y="6482928"/>
            <a:ext cx="2605459" cy="157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5978B-29DA-464E-B6E0-CFF1C78558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96" y="166892"/>
            <a:ext cx="2342879" cy="43468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CCF5C2-1C2E-D945-BDDE-5596F6D75599}"/>
              </a:ext>
            </a:extLst>
          </p:cNvPr>
          <p:cNvSpPr txBox="1">
            <a:spLocks/>
          </p:cNvSpPr>
          <p:nvPr userDrawn="1"/>
        </p:nvSpPr>
        <p:spPr>
          <a:xfrm>
            <a:off x="981635" y="1380746"/>
            <a:ext cx="1022872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 cap="all" baseline="0">
                <a:solidFill>
                  <a:schemeClr val="bg1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</a:t>
            </a:r>
            <a:r>
              <a:rPr lang="en-US"/>
              <a:t>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F585E8B-5524-5B46-9BAE-683ED33E5E5F}"/>
              </a:ext>
            </a:extLst>
          </p:cNvPr>
          <p:cNvSpPr txBox="1">
            <a:spLocks/>
          </p:cNvSpPr>
          <p:nvPr userDrawn="1"/>
        </p:nvSpPr>
        <p:spPr>
          <a:xfrm>
            <a:off x="8425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9F3FEB-DB32-4643-8826-FA77186ABC87}" type="datetimeFigureOut">
              <a:rPr lang="en-US" smtClean="0"/>
              <a:pPr/>
              <a:t>3/27/20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6535F91-9DB7-1340-9C9D-67AB9A61C154}"/>
              </a:ext>
            </a:extLst>
          </p:cNvPr>
          <p:cNvSpPr txBox="1">
            <a:spLocks/>
          </p:cNvSpPr>
          <p:nvPr userDrawn="1"/>
        </p:nvSpPr>
        <p:spPr>
          <a:xfrm>
            <a:off x="86149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0AAD1C-E303-D447-B26B-E19931FC7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8FA30-DC34-214B-8E48-A76A6B61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FD5E-D945-C840-AA77-3198A4C9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E8864-6095-DE45-A3E4-9F8E4E2D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2802EF-9E95-1F4D-90FE-5EA6DC8A0655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BBC69-C5F7-AB4C-A151-4A075257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5CAA-0FEC-D049-AD44-8EF6CEB33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9D8A1-0CA7-1246-8165-0D219DE6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DD6B5-0520-1447-AB08-F0729362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828C9-C90F-D64F-A36A-01D83476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3A1A-1F3E-E440-80F4-DCA7A974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BCFB5-70D6-5544-B242-7AE3AA3D28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4BB35A-3E79-904F-A3CA-3656F5695434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BBDCB-9677-6249-A29D-3BC3EBAC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6" y="486149"/>
            <a:ext cx="10512424" cy="629958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4770-7411-9A42-9D7B-CC3AE048F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6" y="1869141"/>
            <a:ext cx="5157787" cy="438334"/>
          </a:xfrm>
        </p:spPr>
        <p:txBody>
          <a:bodyPr anchor="b"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D3BB6-4919-DB4D-811B-B052C04F8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376" y="2361264"/>
            <a:ext cx="5157787" cy="3684588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70CA6-3D8A-CE47-AE0E-529CD22AC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869141"/>
            <a:ext cx="5183188" cy="438334"/>
          </a:xfrm>
        </p:spPr>
        <p:txBody>
          <a:bodyPr anchor="b"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1DD5B-3512-264B-ACBD-579318966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361264"/>
            <a:ext cx="5183188" cy="3684588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10D08-2A62-DC4A-9209-11477743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311091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46AD4-EB8B-774F-B954-84FC2DE3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3110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E5EC9-6781-9648-9B26-DD45E51A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311091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AFAB5-E15F-484C-AB39-80163968E8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406C36-EB4C-014B-8F30-104BCF757404}"/>
              </a:ext>
            </a:extLst>
          </p:cNvPr>
          <p:cNvSpPr/>
          <p:nvPr userDrawn="1"/>
        </p:nvSpPr>
        <p:spPr>
          <a:xfrm>
            <a:off x="-4321" y="0"/>
            <a:ext cx="12192000" cy="6961632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basketball, game, sport, bridge&#10;&#10;Description automatically generated">
            <a:extLst>
              <a:ext uri="{FF2B5EF4-FFF2-40B4-BE49-F238E27FC236}">
                <a16:creationId xmlns:a16="http://schemas.microsoft.com/office/drawing/2014/main" id="{F1D16C40-5AB3-0F42-BED4-28B2C8FF0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59375" y="1206506"/>
            <a:ext cx="12273181" cy="4458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03DD45-CCD3-5E49-B82A-4686ABA922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8017"/>
          <a:stretch/>
        </p:blipFill>
        <p:spPr>
          <a:xfrm>
            <a:off x="-8238" y="746090"/>
            <a:ext cx="12201976" cy="45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FD61C3-7A5C-5E43-B974-2F3FBBD127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726" y="6126090"/>
            <a:ext cx="12198096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08626D-7864-704F-A82D-D6D2D0D65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18085" y="6482928"/>
            <a:ext cx="2605459" cy="1572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A19D11-C550-4D4C-AEBB-B767BDE032D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5" y="166892"/>
            <a:ext cx="2342879" cy="43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E56DB-6623-1144-B5A9-64AEA4A2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1" y="2766218"/>
            <a:ext cx="10945907" cy="1325563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522E8-5190-564F-AFB0-F186AB6B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240337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FDAAC-C44E-424A-A0DA-C059B21E0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24033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AEB97-D3E5-624A-BB23-200201B2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240337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57D8AC-4293-EB4D-A673-028608F5797B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0E0E7-3E10-7B40-8ACC-CD6B003ACC74}"/>
              </a:ext>
            </a:extLst>
          </p:cNvPr>
          <p:cNvSpPr/>
          <p:nvPr userDrawn="1"/>
        </p:nvSpPr>
        <p:spPr>
          <a:xfrm>
            <a:off x="0" y="418209"/>
            <a:ext cx="12192000" cy="1021327"/>
          </a:xfrm>
          <a:prstGeom prst="rect">
            <a:avLst/>
          </a:prstGeom>
          <a:solidFill>
            <a:srgbClr val="E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0F3EF-7DB2-9E4E-906B-127F3AD5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8C96A-9BDA-E341-848A-3259B2E2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B7CB-E00D-8F4C-9DC2-C48458BE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022531-EDB9-E746-834A-F19A6ADA6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1"/>
            <a:ext cx="10515600" cy="930250"/>
          </a:xfrm>
        </p:spPr>
        <p:txBody>
          <a:bodyPr>
            <a:normAutofit/>
          </a:bodyPr>
          <a:lstStyle>
            <a:lvl1pPr algn="ctr">
              <a:defRPr sz="2600" b="0" i="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SOME other text goes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66B3C-E1DB-7F4B-AED3-DA601CF6F2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39887"/>
            <a:ext cx="10515600" cy="4370947"/>
          </a:xfr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BBCA1-8A0E-7F4C-BD66-23928195AC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5BD6A1-322D-004E-B906-55CCD8D7DB28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0E0E7-3E10-7B40-8ACC-CD6B003ACC74}"/>
              </a:ext>
            </a:extLst>
          </p:cNvPr>
          <p:cNvSpPr/>
          <p:nvPr userDrawn="1"/>
        </p:nvSpPr>
        <p:spPr>
          <a:xfrm>
            <a:off x="0" y="418209"/>
            <a:ext cx="12192000" cy="1021327"/>
          </a:xfrm>
          <a:prstGeom prst="rect">
            <a:avLst/>
          </a:prstGeom>
          <a:solidFill>
            <a:srgbClr val="0F7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0F3EF-7DB2-9E4E-906B-127F3AD5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8C96A-9BDA-E341-848A-3259B2E2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B7CB-E00D-8F4C-9DC2-C48458BE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022531-EDB9-E746-834A-F19A6ADA6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1"/>
            <a:ext cx="10515600" cy="930250"/>
          </a:xfrm>
        </p:spPr>
        <p:txBody>
          <a:bodyPr>
            <a:normAutofit/>
          </a:bodyPr>
          <a:lstStyle>
            <a:lvl1pPr algn="ctr">
              <a:defRPr sz="2600" b="0" i="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SOME other text goes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66B3C-E1DB-7F4B-AED3-DA601CF6F2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39887"/>
            <a:ext cx="10515600" cy="437094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9D2AE-F81C-894C-AC90-DEA80C600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0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0E0E7-3E10-7B40-8ACC-CD6B003ACC74}"/>
              </a:ext>
            </a:extLst>
          </p:cNvPr>
          <p:cNvSpPr/>
          <p:nvPr userDrawn="1"/>
        </p:nvSpPr>
        <p:spPr>
          <a:xfrm rot="16200000">
            <a:off x="-819094" y="2362822"/>
            <a:ext cx="6668628" cy="2132359"/>
          </a:xfrm>
          <a:prstGeom prst="rect">
            <a:avLst/>
          </a:prstGeom>
          <a:solidFill>
            <a:srgbClr val="0F7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B7CB-E00D-8F4C-9DC2-C48458BE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026910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9D2AE-F81C-894C-AC90-DEA80C600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A85C9-1D6C-F749-8991-13E7BD8456C2}"/>
              </a:ext>
            </a:extLst>
          </p:cNvPr>
          <p:cNvSpPr txBox="1"/>
          <p:nvPr userDrawn="1"/>
        </p:nvSpPr>
        <p:spPr>
          <a:xfrm>
            <a:off x="2064426" y="1125199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A9956-6AC3-D042-BFF8-B763EAA1A533}"/>
              </a:ext>
            </a:extLst>
          </p:cNvPr>
          <p:cNvSpPr txBox="1"/>
          <p:nvPr userDrawn="1"/>
        </p:nvSpPr>
        <p:spPr>
          <a:xfrm>
            <a:off x="2150002" y="1577870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B34D9-7123-444B-A840-F1A68E014493}"/>
              </a:ext>
            </a:extLst>
          </p:cNvPr>
          <p:cNvSpPr txBox="1"/>
          <p:nvPr userDrawn="1"/>
        </p:nvSpPr>
        <p:spPr>
          <a:xfrm>
            <a:off x="2064426" y="2638153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0144F-21D8-FA47-966F-C74158A26440}"/>
              </a:ext>
            </a:extLst>
          </p:cNvPr>
          <p:cNvSpPr txBox="1"/>
          <p:nvPr userDrawn="1"/>
        </p:nvSpPr>
        <p:spPr>
          <a:xfrm>
            <a:off x="2150002" y="2955796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FC91D-A0C3-2047-BF3E-3EB8E070B95C}"/>
              </a:ext>
            </a:extLst>
          </p:cNvPr>
          <p:cNvSpPr txBox="1"/>
          <p:nvPr userDrawn="1"/>
        </p:nvSpPr>
        <p:spPr>
          <a:xfrm>
            <a:off x="2064426" y="4017571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5D7F8-44EE-0048-8BB7-3118363B497E}"/>
              </a:ext>
            </a:extLst>
          </p:cNvPr>
          <p:cNvSpPr txBox="1"/>
          <p:nvPr userDrawn="1"/>
        </p:nvSpPr>
        <p:spPr>
          <a:xfrm>
            <a:off x="2150002" y="4323022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3D5F0-D7D3-1942-BD17-7D74F67B038D}"/>
              </a:ext>
            </a:extLst>
          </p:cNvPr>
          <p:cNvSpPr txBox="1"/>
          <p:nvPr userDrawn="1"/>
        </p:nvSpPr>
        <p:spPr>
          <a:xfrm>
            <a:off x="2064426" y="5322345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D96F0D-F09E-204B-B987-3A55B6E35BF9}"/>
              </a:ext>
            </a:extLst>
          </p:cNvPr>
          <p:cNvSpPr txBox="1"/>
          <p:nvPr userDrawn="1"/>
        </p:nvSpPr>
        <p:spPr>
          <a:xfrm>
            <a:off x="2150002" y="5714056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04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D103E8A-8D2B-6E4B-A69C-9CE25A90AF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6786" y="1321848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CC0CEC46-2A9B-8740-8361-327143658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6786" y="2736350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F64F4E3-284D-0C43-B14E-D3CFD8AA7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6786" y="3126494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E8A4717-3B79-6C49-A3D9-B85BEEAC5F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6786" y="4127960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BD211F6C-B64B-D043-8750-87DD89B57A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96786" y="4518104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3D0ABE00-A8EA-B948-8CE6-A79055844C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6786" y="5543378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748FC2AD-DDC8-4647-9675-175326F84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86" y="5933522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261F8F1F-006B-7742-B16A-2477EDD890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6786" y="1715544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47385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1FC7CD-1B7D-2B4F-9E82-7140A02F24C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B97DE-8859-204D-AEE6-F306690D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954" b="-3234"/>
          <a:stretch/>
        </p:blipFill>
        <p:spPr>
          <a:xfrm>
            <a:off x="11529368" y="6394748"/>
            <a:ext cx="485792" cy="344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89D96F-E41F-C44D-945C-566EBBDCF85F}"/>
              </a:ext>
            </a:extLst>
          </p:cNvPr>
          <p:cNvSpPr/>
          <p:nvPr userDrawn="1"/>
        </p:nvSpPr>
        <p:spPr>
          <a:xfrm>
            <a:off x="0" y="97536"/>
            <a:ext cx="12192000" cy="666902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5E860-C70B-AC4A-B9E8-89087900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148"/>
            <a:ext cx="10515600" cy="67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9058-2F7D-C547-BF11-47DE5F5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0217"/>
            <a:ext cx="10515600" cy="469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20873-A0D2-7A43-9F1D-AC85C6C6C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70AAD1C-E303-D447-B26B-E19931FC7CC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1C7205-B16E-5840-A30B-CDBB4AE6C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2" r:id="rId9"/>
    <p:sldLayoutId id="2147483656" r:id="rId10"/>
    <p:sldLayoutId id="2147483657" r:id="rId11"/>
    <p:sldLayoutId id="2147483660" r:id="rId12"/>
    <p:sldLayoutId id="2147483663" r:id="rId13"/>
    <p:sldLayoutId id="2147483664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chemeClr val="bg1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 baseline="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 baseline="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F485-6FD3-C949-99D9-CD0F75935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Improving customer experience </a:t>
            </a:r>
            <a:r>
              <a:rPr lang="en-US"/>
              <a:t>with CloudFront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2D76A-E6C3-C04D-97AE-4068366EF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By: Stephen Sailor</a:t>
            </a:r>
          </a:p>
        </p:txBody>
      </p:sp>
    </p:spTree>
    <p:extLst>
      <p:ext uri="{BB962C8B-B14F-4D97-AF65-F5344CB8AC3E}">
        <p14:creationId xmlns:p14="http://schemas.microsoft.com/office/powerpoint/2010/main" val="40433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8103-D9E5-E743-BAAB-10D33EA4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863" y="674253"/>
            <a:ext cx="6319684" cy="626058"/>
          </a:xfrm>
        </p:spPr>
        <p:txBody>
          <a:bodyPr>
            <a:normAutofit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n-US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13E4-9B96-4A42-9633-BE36A0F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124"/>
            <a:ext cx="5573110" cy="3056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DNS – Route 53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Private Networking - VPC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SSL Cert – Certificate Manager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 Balancing – ALB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Servers – EC2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Capacity Scaling – Auto Scaling</a:t>
            </a:r>
          </a:p>
          <a:p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6FF7CC-6893-0F46-99DA-5810641D430C}"/>
              </a:ext>
            </a:extLst>
          </p:cNvPr>
          <p:cNvSpPr txBox="1">
            <a:spLocks/>
          </p:cNvSpPr>
          <p:nvPr/>
        </p:nvSpPr>
        <p:spPr>
          <a:xfrm>
            <a:off x="6977511" y="1670100"/>
            <a:ext cx="4239837" cy="2343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Highly available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Self healing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Small attack surface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Secure web traffic (SSL)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B41B3-A25E-AD48-8F82-ADD9BF28F669}"/>
              </a:ext>
            </a:extLst>
          </p:cNvPr>
          <p:cNvSpPr txBox="1">
            <a:spLocks/>
          </p:cNvSpPr>
          <p:nvPr/>
        </p:nvSpPr>
        <p:spPr>
          <a:xfrm>
            <a:off x="6942581" y="3913543"/>
            <a:ext cx="4876800" cy="2343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Can be costly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Patching needed for instances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Poor performance at distance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Over engineered for situation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A4096-254A-B647-B0CF-FB17E835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0" y="2161086"/>
            <a:ext cx="391883" cy="391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259C5-F70B-9C4F-95F7-0BC0D4D9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184" y="2565729"/>
            <a:ext cx="391883" cy="391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0716E-0F02-7342-9CB5-E419F85B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80" y="2986149"/>
            <a:ext cx="391883" cy="391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1B0D8-CDA1-9440-B5D9-900DD8E2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7" y="3390796"/>
            <a:ext cx="391883" cy="391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F96229-99CC-D34C-BD4A-CBB55B42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29" y="4399370"/>
            <a:ext cx="391883" cy="391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61749-7726-B344-9BEF-654A83B2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77" y="4793502"/>
            <a:ext cx="391883" cy="391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AB208-CD5E-3640-BA41-36321489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7" y="5198149"/>
            <a:ext cx="391883" cy="391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B331F-F4A6-984E-8348-F1BC3C65F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86" y="5655593"/>
            <a:ext cx="391883" cy="3918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33A8B8-B7FA-5648-977C-CC462D07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154288"/>
            <a:ext cx="517251" cy="282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9CDBF-B1A1-E84E-8D1A-A06862B9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559277"/>
            <a:ext cx="517251" cy="282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17502-93C4-EE41-8C68-2D0A86BE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977130"/>
            <a:ext cx="517251" cy="2827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933A77-A8A6-2444-8A1F-4D884A0FE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3382395"/>
            <a:ext cx="517251" cy="282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A3C048-CD10-0F4D-9FF8-4E1DC9262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646" y="4477457"/>
            <a:ext cx="418917" cy="228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A9218E-B941-A945-8C9E-304D3B33B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532" y="4859940"/>
            <a:ext cx="418917" cy="2289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E50534-AC76-9646-AF88-4D1D8234B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645" y="5294615"/>
            <a:ext cx="418917" cy="2289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B6AD17-77DF-4040-B3EB-C19594283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043" y="5721493"/>
            <a:ext cx="418917" cy="228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CFD67F-418F-8E4E-A52E-2FB035DE2CF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2994" y="1443856"/>
            <a:ext cx="7867860" cy="51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3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AE2999-901F-7E4F-B09E-9DE85EFE12F7}"/>
              </a:ext>
            </a:extLst>
          </p:cNvPr>
          <p:cNvSpPr txBox="1"/>
          <p:nvPr/>
        </p:nvSpPr>
        <p:spPr>
          <a:xfrm>
            <a:off x="2593694" y="2786305"/>
            <a:ext cx="6974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</a:t>
            </a:r>
            <a:r>
              <a:rPr lang="en-US" sz="5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4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MINUTES LATER…</a:t>
            </a:r>
          </a:p>
        </p:txBody>
      </p:sp>
    </p:spTree>
    <p:extLst>
      <p:ext uri="{BB962C8B-B14F-4D97-AF65-F5344CB8AC3E}">
        <p14:creationId xmlns:p14="http://schemas.microsoft.com/office/powerpoint/2010/main" val="200387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08BC-469D-2546-8F80-F6B58E5E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816" y="538880"/>
            <a:ext cx="4638368" cy="647080"/>
          </a:xfrm>
        </p:spPr>
        <p:txBody>
          <a:bodyPr>
            <a:normAutofit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n-US"/>
              <a:t> V2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151B5B-4FBC-924D-BE42-57477E71F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461" y="1690688"/>
            <a:ext cx="7488271" cy="4174084"/>
          </a:xfrm>
        </p:spPr>
      </p:pic>
    </p:spTree>
    <p:extLst>
      <p:ext uri="{BB962C8B-B14F-4D97-AF65-F5344CB8AC3E}">
        <p14:creationId xmlns:p14="http://schemas.microsoft.com/office/powerpoint/2010/main" val="57220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7D1A8-E84D-4E3D-814A-8E231586D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0"/>
          <a:stretch/>
        </p:blipFill>
        <p:spPr>
          <a:xfrm>
            <a:off x="1687893" y="645377"/>
            <a:ext cx="8409139" cy="5567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A8A43-7500-4D37-9B2D-9B37CD03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74" y="1478705"/>
            <a:ext cx="6217920" cy="204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0F2C4-0EBE-4527-8AD6-8AE5DCCB6351}"/>
              </a:ext>
            </a:extLst>
          </p:cNvPr>
          <p:cNvGrpSpPr/>
          <p:nvPr/>
        </p:nvGrpSpPr>
        <p:grpSpPr>
          <a:xfrm>
            <a:off x="3845774" y="2926038"/>
            <a:ext cx="6204725" cy="369937"/>
            <a:chOff x="2605088" y="1470582"/>
            <a:chExt cx="6204725" cy="3699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438C5D-2A97-4206-8A23-69F637EE9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DB636-C431-4935-9553-DDFCE9BFFDF2}"/>
                </a:ext>
              </a:extLst>
            </p:cNvPr>
            <p:cNvSpPr txBox="1"/>
            <p:nvPr/>
          </p:nvSpPr>
          <p:spPr>
            <a:xfrm>
              <a:off x="2875175" y="1594298"/>
              <a:ext cx="5934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Ok, I feel like this is a step in the right direction but not a fully baked solution. While you did simplify it you also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C50AA-52F1-491A-BF66-34BED2DF6DCC}"/>
              </a:ext>
            </a:extLst>
          </p:cNvPr>
          <p:cNvGrpSpPr/>
          <p:nvPr/>
        </p:nvGrpSpPr>
        <p:grpSpPr>
          <a:xfrm>
            <a:off x="3862460" y="1677270"/>
            <a:ext cx="3309326" cy="355610"/>
            <a:chOff x="2650348" y="2085379"/>
            <a:chExt cx="3309326" cy="3556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B706A-7277-4444-8F63-CCECCE1F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D4255D-2BE8-4B35-A4A3-4AB51482A889}"/>
                </a:ext>
              </a:extLst>
            </p:cNvPr>
            <p:cNvSpPr txBox="1"/>
            <p:nvPr/>
          </p:nvSpPr>
          <p:spPr>
            <a:xfrm>
              <a:off x="2875175" y="2194768"/>
              <a:ext cx="30844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Hey, I emailed you the updated diagram, did you see it?</a:t>
              </a:r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7D5BF-64D7-4031-A95E-7CDCAB75171F}"/>
              </a:ext>
            </a:extLst>
          </p:cNvPr>
          <p:cNvGrpSpPr/>
          <p:nvPr/>
        </p:nvGrpSpPr>
        <p:grpSpPr>
          <a:xfrm>
            <a:off x="3826627" y="2064264"/>
            <a:ext cx="1844557" cy="369937"/>
            <a:chOff x="2605088" y="1470582"/>
            <a:chExt cx="1844557" cy="3699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C296B3-5C7A-4118-A660-163D9CFB6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517"/>
            <a:stretch/>
          </p:blipFill>
          <p:spPr>
            <a:xfrm>
              <a:off x="2605088" y="1470582"/>
              <a:ext cx="600076" cy="3681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EDA2DF-406F-44E5-89E5-3EE7E59EE5B2}"/>
                </a:ext>
              </a:extLst>
            </p:cNvPr>
            <p:cNvSpPr txBox="1"/>
            <p:nvPr/>
          </p:nvSpPr>
          <p:spPr>
            <a:xfrm>
              <a:off x="2875175" y="1594298"/>
              <a:ext cx="15744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Yes, I am looking at it now</a:t>
              </a:r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9A9254-426C-43DB-9E5C-510B4E147C5A}"/>
              </a:ext>
            </a:extLst>
          </p:cNvPr>
          <p:cNvGrpSpPr/>
          <p:nvPr/>
        </p:nvGrpSpPr>
        <p:grpSpPr>
          <a:xfrm>
            <a:off x="3871888" y="2449223"/>
            <a:ext cx="6300528" cy="355610"/>
            <a:chOff x="2650349" y="2085379"/>
            <a:chExt cx="6300528" cy="3556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D8112E-E931-4989-9CB4-FE9AC7FF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226"/>
            <a:stretch/>
          </p:blipFill>
          <p:spPr>
            <a:xfrm>
              <a:off x="2650349" y="2085379"/>
              <a:ext cx="683500" cy="350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EBA7B7-1D9E-46E7-BA28-D1EA3847B482}"/>
                </a:ext>
              </a:extLst>
            </p:cNvPr>
            <p:cNvSpPr txBox="1"/>
            <p:nvPr/>
          </p:nvSpPr>
          <p:spPr>
            <a:xfrm>
              <a:off x="2875175" y="2194768"/>
              <a:ext cx="60757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So in this new version I fixed some of the things you talked about. This new version will be much cheaper, require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63C5B8-B5C3-B84E-A3A9-7BAE2877FA1B}"/>
              </a:ext>
            </a:extLst>
          </p:cNvPr>
          <p:cNvGrpSpPr/>
          <p:nvPr/>
        </p:nvGrpSpPr>
        <p:grpSpPr>
          <a:xfrm>
            <a:off x="3826627" y="3745707"/>
            <a:ext cx="5660931" cy="355610"/>
            <a:chOff x="2650348" y="2085379"/>
            <a:chExt cx="5660931" cy="35561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5482C8-1BB4-1C4D-A738-31DD186A8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35E3A8-EC7A-314E-9B37-48B72D1EEACB}"/>
                </a:ext>
              </a:extLst>
            </p:cNvPr>
            <p:cNvSpPr txBox="1"/>
            <p:nvPr/>
          </p:nvSpPr>
          <p:spPr>
            <a:xfrm>
              <a:off x="2875175" y="2194768"/>
              <a:ext cx="54361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That’s fair, I see what your saying. I can fix it though. Give me one more shot, I know I can get it right. </a:t>
              </a:r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1BA6CE-4165-4947-9F65-58A053147585}"/>
              </a:ext>
            </a:extLst>
          </p:cNvPr>
          <p:cNvGrpSpPr/>
          <p:nvPr/>
        </p:nvGrpSpPr>
        <p:grpSpPr>
          <a:xfrm>
            <a:off x="3826627" y="4095708"/>
            <a:ext cx="4101585" cy="369937"/>
            <a:chOff x="2605088" y="1470582"/>
            <a:chExt cx="4101585" cy="36993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5D6F6A8-2FB9-124F-A3B2-F33D0DD19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B47DE1-A230-8242-B31D-4DFA68F33D64}"/>
                </a:ext>
              </a:extLst>
            </p:cNvPr>
            <p:cNvSpPr txBox="1"/>
            <p:nvPr/>
          </p:nvSpPr>
          <p:spPr>
            <a:xfrm>
              <a:off x="2875175" y="1594298"/>
              <a:ext cx="3831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Ok, last time though. If you don’t get it then we need to move on. Ok?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6E18E1-87E5-8A4B-816A-B3EB84F1DA88}"/>
              </a:ext>
            </a:extLst>
          </p:cNvPr>
          <p:cNvGrpSpPr/>
          <p:nvPr/>
        </p:nvGrpSpPr>
        <p:grpSpPr>
          <a:xfrm>
            <a:off x="3860155" y="4501611"/>
            <a:ext cx="5027745" cy="355610"/>
            <a:chOff x="2650348" y="2085379"/>
            <a:chExt cx="5027745" cy="35561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72E0026-F8D4-FB4B-ADC9-2D46757B4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D51922-DD9E-FE48-9959-91A555F50074}"/>
                </a:ext>
              </a:extLst>
            </p:cNvPr>
            <p:cNvSpPr txBox="1"/>
            <p:nvPr/>
          </p:nvSpPr>
          <p:spPr>
            <a:xfrm>
              <a:off x="2875175" y="2194768"/>
              <a:ext cx="48029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No problem, thanks. Give me like 2 minutes and I’ll have the updated diagram out to you.</a:t>
              </a:r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CDC227-D624-F947-AB4D-DC0BD673B59C}"/>
              </a:ext>
            </a:extLst>
          </p:cNvPr>
          <p:cNvSpPr txBox="1"/>
          <p:nvPr/>
        </p:nvSpPr>
        <p:spPr>
          <a:xfrm>
            <a:off x="4093666" y="2711012"/>
            <a:ext cx="2226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no patching and is still highly available. 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15B68E-7E14-2340-857E-D38BD019AA06}"/>
              </a:ext>
            </a:extLst>
          </p:cNvPr>
          <p:cNvSpPr txBox="1"/>
          <p:nvPr/>
        </p:nvSpPr>
        <p:spPr>
          <a:xfrm>
            <a:off x="4112813" y="3202154"/>
            <a:ext cx="6006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missed some things. This new design won’t support SSL for web traffic, it will still have performance issues for  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59FC85-07B4-604E-A3F6-DAA61998FD98}"/>
              </a:ext>
            </a:extLst>
          </p:cNvPr>
          <p:cNvSpPr txBox="1"/>
          <p:nvPr/>
        </p:nvSpPr>
        <p:spPr>
          <a:xfrm>
            <a:off x="4109765" y="3363698"/>
            <a:ext cx="58609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users accessing the site across the country / world, it also would require the S3 bucket to be public which we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1AA70-66F3-7A40-8D94-9599310C9581}"/>
              </a:ext>
            </a:extLst>
          </p:cNvPr>
          <p:cNvSpPr txBox="1"/>
          <p:nvPr/>
        </p:nvSpPr>
        <p:spPr>
          <a:xfrm>
            <a:off x="4106717" y="3525242"/>
            <a:ext cx="5386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don’t want to do. Finally this would give a user a poor experience. I’m sorry but I can’t approve this.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8103-D9E5-E743-BAAB-10D33EA4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198" y="637313"/>
            <a:ext cx="6458712" cy="62605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n-US"/>
              <a:t> V2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13E4-9B96-4A42-9633-BE36A0F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03" y="1609966"/>
            <a:ext cx="3149013" cy="1819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</a:t>
            </a:r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DNS – Route 53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Storage – S3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Hosting – S3</a:t>
            </a:r>
          </a:p>
          <a:p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6FF7CC-6893-0F46-99DA-5810641D430C}"/>
              </a:ext>
            </a:extLst>
          </p:cNvPr>
          <p:cNvSpPr txBox="1">
            <a:spLocks/>
          </p:cNvSpPr>
          <p:nvPr/>
        </p:nvSpPr>
        <p:spPr>
          <a:xfrm>
            <a:off x="6938732" y="1670100"/>
            <a:ext cx="4876800" cy="2343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</a:t>
            </a:r>
            <a:endParaRPr lang="en-US" sz="2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Cheap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No patching required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Highly available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B41B3-A25E-AD48-8F82-ADD9BF28F669}"/>
              </a:ext>
            </a:extLst>
          </p:cNvPr>
          <p:cNvSpPr txBox="1">
            <a:spLocks/>
          </p:cNvSpPr>
          <p:nvPr/>
        </p:nvSpPr>
        <p:spPr>
          <a:xfrm>
            <a:off x="6967254" y="4002965"/>
            <a:ext cx="4876800" cy="23438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</a:t>
            </a:r>
            <a:endParaRPr lang="en-US" sz="2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Doesn’t support SSL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Poor performance at distance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Requires bucket to be public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Poor user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A4096-254A-B647-B0CF-FB17E835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0" y="2161086"/>
            <a:ext cx="391883" cy="391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259C5-F70B-9C4F-95F7-0BC0D4D9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184" y="2565729"/>
            <a:ext cx="391883" cy="391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0716E-0F02-7342-9CB5-E419F85B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80" y="2986149"/>
            <a:ext cx="391883" cy="391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F96229-99CC-D34C-BD4A-CBB55B42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29" y="4420636"/>
            <a:ext cx="391883" cy="391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61749-7726-B344-9BEF-654A83B2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77" y="4814768"/>
            <a:ext cx="391883" cy="391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2AB208-CD5E-3640-BA41-36321489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37" y="5219415"/>
            <a:ext cx="391883" cy="391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B331F-F4A6-984E-8348-F1BC3C65F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186" y="5655593"/>
            <a:ext cx="391883" cy="3918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33A8B8-B7FA-5648-977C-CC462D07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154288"/>
            <a:ext cx="517251" cy="282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9CDBF-B1A1-E84E-8D1A-A06862B9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559277"/>
            <a:ext cx="517251" cy="2827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17502-93C4-EE41-8C68-2D0A86BE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977130"/>
            <a:ext cx="517251" cy="282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A3C048-CD10-0F4D-9FF8-4E1DC9262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646" y="4498723"/>
            <a:ext cx="418917" cy="228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A9218E-B941-A945-8C9E-304D3B33B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532" y="4881206"/>
            <a:ext cx="418917" cy="2289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E50534-AC76-9646-AF88-4D1D8234B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645" y="5315881"/>
            <a:ext cx="418917" cy="2289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B6AD17-77DF-4040-B3EB-C19594283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043" y="5742759"/>
            <a:ext cx="418917" cy="2289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D99730-7D43-5B4B-A9FA-53EB31D952D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2994" y="1443856"/>
            <a:ext cx="7867860" cy="51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0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0DD3B0-C578-F444-87BA-D949004EFE6C}"/>
              </a:ext>
            </a:extLst>
          </p:cNvPr>
          <p:cNvSpPr txBox="1"/>
          <p:nvPr/>
        </p:nvSpPr>
        <p:spPr>
          <a:xfrm>
            <a:off x="2593694" y="2786305"/>
            <a:ext cx="6974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</a:t>
            </a:r>
            <a:r>
              <a:rPr lang="en-US" sz="5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4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MINUTES LATER…</a:t>
            </a:r>
          </a:p>
        </p:txBody>
      </p:sp>
    </p:spTree>
    <p:extLst>
      <p:ext uri="{BB962C8B-B14F-4D97-AF65-F5344CB8AC3E}">
        <p14:creationId xmlns:p14="http://schemas.microsoft.com/office/powerpoint/2010/main" val="3363477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08BC-469D-2546-8F80-F6B58E5E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056" y="529501"/>
            <a:ext cx="4437888" cy="647080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n-US"/>
              <a:t> V3</a:t>
            </a:r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C3224D-572A-BD45-A872-9A23B7609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4872" y="1437978"/>
            <a:ext cx="7317862" cy="4825662"/>
          </a:xfrm>
        </p:spPr>
      </p:pic>
    </p:spTree>
    <p:extLst>
      <p:ext uri="{BB962C8B-B14F-4D97-AF65-F5344CB8AC3E}">
        <p14:creationId xmlns:p14="http://schemas.microsoft.com/office/powerpoint/2010/main" val="5230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7D1A8-E84D-4E3D-814A-8E231586D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0"/>
          <a:stretch/>
        </p:blipFill>
        <p:spPr>
          <a:xfrm>
            <a:off x="1794224" y="645377"/>
            <a:ext cx="8409139" cy="5567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A8A43-7500-4D37-9B2D-9B37CD03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105" y="1478705"/>
            <a:ext cx="6217920" cy="204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0F2C4-0EBE-4527-8AD6-8AE5DCCB6351}"/>
              </a:ext>
            </a:extLst>
          </p:cNvPr>
          <p:cNvGrpSpPr/>
          <p:nvPr/>
        </p:nvGrpSpPr>
        <p:grpSpPr>
          <a:xfrm>
            <a:off x="3952105" y="2834598"/>
            <a:ext cx="2713385" cy="369937"/>
            <a:chOff x="2605088" y="1470582"/>
            <a:chExt cx="2713385" cy="3699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438C5D-2A97-4206-8A23-69F637EE9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DB636-C431-4935-9553-DDFCE9BFFDF2}"/>
                </a:ext>
              </a:extLst>
            </p:cNvPr>
            <p:cNvSpPr txBox="1"/>
            <p:nvPr/>
          </p:nvSpPr>
          <p:spPr>
            <a:xfrm>
              <a:off x="2875175" y="1594298"/>
              <a:ext cx="24432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I’m not familiar with CloudFront, what is it?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C50AA-52F1-491A-BF66-34BED2DF6DCC}"/>
              </a:ext>
            </a:extLst>
          </p:cNvPr>
          <p:cNvGrpSpPr/>
          <p:nvPr/>
        </p:nvGrpSpPr>
        <p:grpSpPr>
          <a:xfrm>
            <a:off x="3968791" y="1677270"/>
            <a:ext cx="2554311" cy="355610"/>
            <a:chOff x="2650348" y="2085379"/>
            <a:chExt cx="2554311" cy="3556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B706A-7277-4444-8F63-CCECCE1F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D4255D-2BE8-4B35-A4A3-4AB51482A889}"/>
                </a:ext>
              </a:extLst>
            </p:cNvPr>
            <p:cNvSpPr txBox="1"/>
            <p:nvPr/>
          </p:nvSpPr>
          <p:spPr>
            <a:xfrm>
              <a:off x="2875175" y="2194768"/>
              <a:ext cx="2329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Hey, I just emailed you the latest version.</a:t>
              </a:r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7D5BF-64D7-4031-A95E-7CDCAB75171F}"/>
              </a:ext>
            </a:extLst>
          </p:cNvPr>
          <p:cNvGrpSpPr/>
          <p:nvPr/>
        </p:nvGrpSpPr>
        <p:grpSpPr>
          <a:xfrm>
            <a:off x="3932958" y="2064264"/>
            <a:ext cx="4351654" cy="369937"/>
            <a:chOff x="2605088" y="1470582"/>
            <a:chExt cx="4351654" cy="3699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C296B3-5C7A-4118-A660-163D9CFB6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517"/>
            <a:stretch/>
          </p:blipFill>
          <p:spPr>
            <a:xfrm>
              <a:off x="2605088" y="1470582"/>
              <a:ext cx="600076" cy="3681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EDA2DF-406F-44E5-89E5-3EE7E59EE5B2}"/>
                </a:ext>
              </a:extLst>
            </p:cNvPr>
            <p:cNvSpPr txBox="1"/>
            <p:nvPr/>
          </p:nvSpPr>
          <p:spPr>
            <a:xfrm>
              <a:off x="2875175" y="1594298"/>
              <a:ext cx="4081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Yep, I got it and I’m looking at it and I have to say this is looking a lot better</a:t>
              </a:r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9A9254-426C-43DB-9E5C-510B4E147C5A}"/>
              </a:ext>
            </a:extLst>
          </p:cNvPr>
          <p:cNvGrpSpPr/>
          <p:nvPr/>
        </p:nvGrpSpPr>
        <p:grpSpPr>
          <a:xfrm>
            <a:off x="3978219" y="2449223"/>
            <a:ext cx="5455745" cy="355610"/>
            <a:chOff x="2650349" y="2085379"/>
            <a:chExt cx="5455745" cy="3556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D8112E-E931-4989-9CB4-FE9AC7FF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226"/>
            <a:stretch/>
          </p:blipFill>
          <p:spPr>
            <a:xfrm>
              <a:off x="2650349" y="2085379"/>
              <a:ext cx="683500" cy="350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EBA7B7-1D9E-46E7-BA28-D1EA3847B482}"/>
                </a:ext>
              </a:extLst>
            </p:cNvPr>
            <p:cNvSpPr txBox="1"/>
            <p:nvPr/>
          </p:nvSpPr>
          <p:spPr>
            <a:xfrm>
              <a:off x="2875175" y="2194768"/>
              <a:ext cx="5230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With this version I decided to use CloudFront to clear up a lot of the issues you were talking about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74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CloudFront – </a:t>
            </a:r>
            <a:r>
              <a:rPr lang="en-US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Amazon’s Content Delivery Network (CDN)</a:t>
            </a:r>
          </a:p>
          <a:p>
            <a:endParaRPr lang="en-US" sz="2000"/>
          </a:p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Edge Locations </a:t>
            </a:r>
            <a:r>
              <a:rPr lang="en-US" sz="2000"/>
              <a:t>– Servers used for caching content closer to users</a:t>
            </a:r>
          </a:p>
          <a:p>
            <a:pPr lvl="1"/>
            <a:r>
              <a:rPr lang="en-US" sz="2000"/>
              <a:t>Different than regions or availability zones</a:t>
            </a:r>
          </a:p>
          <a:p>
            <a:pPr lvl="1"/>
            <a:r>
              <a:rPr lang="en-US" sz="2000"/>
              <a:t>More than regions or availability zones</a:t>
            </a:r>
          </a:p>
          <a:p>
            <a:pPr lvl="1"/>
            <a:endParaRPr lang="en-US" sz="2000"/>
          </a:p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Distribution</a:t>
            </a:r>
            <a:r>
              <a:rPr lang="en-US" sz="2000"/>
              <a:t> – Grouping of objects to cache</a:t>
            </a:r>
          </a:p>
          <a:p>
            <a:pPr lvl="1"/>
            <a:r>
              <a:rPr lang="en-US" sz="2000"/>
              <a:t>Web – Static and dynamic content, distribution of files ...</a:t>
            </a:r>
          </a:p>
          <a:p>
            <a:pPr lvl="1"/>
            <a:r>
              <a:rPr lang="en-US" sz="2000"/>
              <a:t>RTMP – Streaming of files using Adobe Flash Media Servers RTMP Protocol.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2193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CloudFront – </a:t>
            </a:r>
            <a:r>
              <a:rPr lang="en-US"/>
              <a:t>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683"/>
            <a:ext cx="10515600" cy="4915104"/>
          </a:xfrm>
        </p:spPr>
        <p:txBody>
          <a:bodyPr>
            <a:normAutofit/>
          </a:bodyPr>
          <a:lstStyle/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Fast Content Delivery</a:t>
            </a:r>
          </a:p>
          <a:p>
            <a:pPr lvl="1"/>
            <a:r>
              <a:rPr lang="en-US" sz="2000"/>
              <a:t>Over 200 Edge Locations Worldwide</a:t>
            </a:r>
          </a:p>
          <a:p>
            <a:pPr lvl="1"/>
            <a:endParaRPr lang="en-US" sz="2000"/>
          </a:p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SSL Certification</a:t>
            </a:r>
          </a:p>
          <a:p>
            <a:pPr lvl="1"/>
            <a:r>
              <a:rPr lang="en-US" sz="2000"/>
              <a:t>Allows the ability to add SSL to content, only way to provide S3 content with SSL</a:t>
            </a:r>
          </a:p>
          <a:p>
            <a:pPr lvl="1"/>
            <a:endParaRPr lang="en-US" sz="2000"/>
          </a:p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Can be used with a variety of origins</a:t>
            </a:r>
          </a:p>
          <a:p>
            <a:pPr lvl="1"/>
            <a:r>
              <a:rPr lang="en-US" sz="2000"/>
              <a:t>S3</a:t>
            </a:r>
          </a:p>
          <a:p>
            <a:pPr lvl="1"/>
            <a:r>
              <a:rPr lang="en-US" sz="2000"/>
              <a:t>EC2</a:t>
            </a:r>
          </a:p>
          <a:p>
            <a:pPr lvl="1"/>
            <a:r>
              <a:rPr lang="en-US" sz="2000"/>
              <a:t>ECS</a:t>
            </a:r>
          </a:p>
          <a:p>
            <a:pPr lvl="1"/>
            <a:r>
              <a:rPr lang="en-US" sz="2000"/>
              <a:t>Non-AWS Resources</a:t>
            </a:r>
          </a:p>
          <a:p>
            <a:pPr lvl="1"/>
            <a:endParaRPr lang="en-US" sz="2000"/>
          </a:p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Cheap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5560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408-EDF8-6D41-AA5C-A103E665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7"/>
            <a:ext cx="10515600" cy="818216"/>
          </a:xfrm>
        </p:spPr>
        <p:txBody>
          <a:bodyPr/>
          <a:lstStyle/>
          <a:p>
            <a:pPr algn="ctr"/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</a:t>
            </a:r>
            <a:r>
              <a:rPr lang="en-US">
                <a:latin typeface="Open Sans" panose="020B0604020202020204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>
                <a:ea typeface="Open Sans Semibold" panose="020B0606030504020204" pitchFamily="34" charset="0"/>
                <a:cs typeface="Open Sans Semibold" panose="020B0606030504020204" pitchFamily="34" charset="0"/>
              </a:rPr>
              <a:t>CleanSlate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18F1A-F14A-494D-9F14-F9A77F48B52F}"/>
              </a:ext>
            </a:extLst>
          </p:cNvPr>
          <p:cNvSpPr/>
          <p:nvPr/>
        </p:nvSpPr>
        <p:spPr>
          <a:xfrm>
            <a:off x="1138568" y="1927831"/>
            <a:ext cx="454789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WHO</a:t>
            </a:r>
            <a:r>
              <a:rPr lang="en-US" sz="2000" b="1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WE ARE</a:t>
            </a:r>
          </a:p>
          <a:p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Founded in 2000, we are a privately held company, headquartered in Carmel, Indiana. Voted “Best Places to Work in Indiana”  from 2016 through 2018</a:t>
            </a:r>
          </a:p>
          <a:p>
            <a:endParaRPr lang="en-US" sz="14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CleanSlate dedicated practices: </a:t>
            </a:r>
          </a:p>
          <a:p>
            <a:r>
              <a:rPr lang="en-US" sz="1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Cloud, Enterprise Integration, Salesforce</a:t>
            </a:r>
          </a:p>
          <a:p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team has a combined total of 49 years </a:t>
            </a:r>
            <a:b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cloud experience.  Our heads are in the clouds…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309B83-42BB-4773-AFC9-C554F29FD1A5}"/>
              </a:ext>
            </a:extLst>
          </p:cNvPr>
          <p:cNvSpPr/>
          <p:nvPr/>
        </p:nvSpPr>
        <p:spPr>
          <a:xfrm>
            <a:off x="8396600" y="3719872"/>
            <a:ext cx="2630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STEPHEN </a:t>
            </a:r>
            <a:r>
              <a:rPr lang="en-US" b="1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SAILOR</a:t>
            </a:r>
          </a:p>
          <a:p>
            <a:pPr algn="ctr"/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Senior Engineer 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D17F5-A444-4A28-A17B-2F4EF34D1B70}"/>
              </a:ext>
            </a:extLst>
          </p:cNvPr>
          <p:cNvSpPr/>
          <p:nvPr/>
        </p:nvSpPr>
        <p:spPr>
          <a:xfrm>
            <a:off x="8788919" y="1761033"/>
            <a:ext cx="1807364" cy="180291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7A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5A427-79B4-4807-8572-201B3459FCE1}"/>
              </a:ext>
            </a:extLst>
          </p:cNvPr>
          <p:cNvSpPr/>
          <p:nvPr/>
        </p:nvSpPr>
        <p:spPr>
          <a:xfrm>
            <a:off x="8022323" y="1212150"/>
            <a:ext cx="3081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3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</a:t>
            </a:r>
            <a:r>
              <a:rPr lang="en-US" sz="2000" b="1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SPEAKER</a:t>
            </a:r>
            <a:endParaRPr lang="en-US" sz="1050">
              <a:solidFill>
                <a:srgbClr val="F3A53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B53F9-B41F-6C4C-8B9A-A28FFD7C7A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3998" y="3101140"/>
            <a:ext cx="2194560" cy="36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76CF0-DE8A-44D6-8859-DF36BAA301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/>
          <a:stretch/>
        </p:blipFill>
        <p:spPr>
          <a:xfrm>
            <a:off x="2907360" y="501199"/>
            <a:ext cx="1010312" cy="611182"/>
          </a:xfrm>
          <a:prstGeom prst="rect">
            <a:avLst/>
          </a:prstGeom>
        </p:spPr>
      </p:pic>
      <p:pic>
        <p:nvPicPr>
          <p:cNvPr id="16" name="Picture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C2624BC-99AB-6E49-86D1-8D943FD0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4" y="1786670"/>
            <a:ext cx="1753003" cy="17530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A8CDA2A-FAB0-E24A-BE54-2D6E759537EA}"/>
              </a:ext>
            </a:extLst>
          </p:cNvPr>
          <p:cNvSpPr/>
          <p:nvPr/>
        </p:nvSpPr>
        <p:spPr>
          <a:xfrm>
            <a:off x="7166602" y="4292641"/>
            <a:ext cx="20876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>
                <a:solidFill>
                  <a:schemeClr val="bg1"/>
                </a:solidFill>
                <a:latin typeface="+mj-lt"/>
              </a:rPr>
              <a:t>AWS Certified Cloud Practitioner</a:t>
            </a:r>
          </a:p>
          <a:p>
            <a:pPr algn="ctr"/>
            <a:r>
              <a:rPr lang="en-US" sz="1000" i="1">
                <a:solidFill>
                  <a:schemeClr val="bg1"/>
                </a:solidFill>
                <a:latin typeface="+mj-lt"/>
              </a:rPr>
              <a:t>AWS Certified Security – Specialty</a:t>
            </a:r>
          </a:p>
          <a:p>
            <a:pPr algn="ctr"/>
            <a:r>
              <a:rPr lang="en-US" sz="1000" i="1">
                <a:solidFill>
                  <a:schemeClr val="bg1"/>
                </a:solidFill>
                <a:latin typeface="+mj-lt"/>
              </a:rPr>
              <a:t>AWS Certified Developer – Associate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AB839F-47DC-0D44-9B98-D1382809BEAF}"/>
              </a:ext>
            </a:extLst>
          </p:cNvPr>
          <p:cNvSpPr/>
          <p:nvPr/>
        </p:nvSpPr>
        <p:spPr>
          <a:xfrm>
            <a:off x="9254288" y="4292641"/>
            <a:ext cx="2630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>
                <a:solidFill>
                  <a:schemeClr val="bg1"/>
                </a:solidFill>
                <a:latin typeface="+mj-lt"/>
              </a:rPr>
              <a:t>AWS Certified Solutions Architect – Associate</a:t>
            </a:r>
          </a:p>
          <a:p>
            <a:pPr algn="ctr"/>
            <a:r>
              <a:rPr lang="en-US" sz="1000" i="1">
                <a:solidFill>
                  <a:schemeClr val="bg1"/>
                </a:solidFill>
                <a:latin typeface="+mj-lt"/>
              </a:rPr>
              <a:t>AWS Certified SysOps Administrator – Associate</a:t>
            </a:r>
          </a:p>
          <a:p>
            <a:pPr algn="ctr"/>
            <a:r>
              <a:rPr lang="en-US" sz="1000" i="1">
                <a:solidFill>
                  <a:schemeClr val="bg1"/>
                </a:solidFill>
                <a:latin typeface="+mj-lt"/>
              </a:rPr>
              <a:t> AWS Certified DevOps Engineer - Professional</a:t>
            </a:r>
          </a:p>
          <a:p>
            <a:pPr algn="ctr"/>
            <a:endParaRPr lang="en-US" sz="1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B0B2DC-13CB-484E-B8FD-1DCB44714866}"/>
              </a:ext>
            </a:extLst>
          </p:cNvPr>
          <p:cNvSpPr/>
          <p:nvPr/>
        </p:nvSpPr>
        <p:spPr>
          <a:xfrm>
            <a:off x="5235226" y="5469958"/>
            <a:ext cx="2054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</a:t>
            </a:r>
            <a:r>
              <a:rPr lang="en-US" sz="2000" b="1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PARTNERS</a:t>
            </a:r>
            <a:endParaRPr lang="en-US" sz="14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CED5A3-4B54-0441-A4ED-79D88F3E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6477" y="5795526"/>
            <a:ext cx="1207323" cy="623135"/>
          </a:xfrm>
          <a:prstGeom prst="rect">
            <a:avLst/>
          </a:prstGeom>
        </p:spPr>
      </p:pic>
      <p:pic>
        <p:nvPicPr>
          <p:cNvPr id="22" name="Picture 6" descr="Image result for aws white logo&quot;">
            <a:extLst>
              <a:ext uri="{FF2B5EF4-FFF2-40B4-BE49-F238E27FC236}">
                <a16:creationId xmlns:a16="http://schemas.microsoft.com/office/drawing/2014/main" id="{19C486BA-EE1C-BB4C-A322-4CD46B3B1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t="16546" r="19823" b="17836"/>
          <a:stretch/>
        </p:blipFill>
        <p:spPr bwMode="auto">
          <a:xfrm>
            <a:off x="5658821" y="5818734"/>
            <a:ext cx="1207324" cy="78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F8D6FB-4AFB-004C-A900-8008DD4E3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0" y="5799126"/>
            <a:ext cx="995273" cy="698055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D2129079-5BA5-DE45-B1EE-AA001247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95" y="5801664"/>
            <a:ext cx="828254" cy="7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Image result for mulesoft logo white&quot;">
            <a:extLst>
              <a:ext uri="{FF2B5EF4-FFF2-40B4-BE49-F238E27FC236}">
                <a16:creationId xmlns:a16="http://schemas.microsoft.com/office/drawing/2014/main" id="{88732990-17E2-FD4D-A871-24BED95E2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05" y="5957051"/>
            <a:ext cx="1712864" cy="2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12CF5B9-F1F3-434A-8624-99E7C98864EF}"/>
              </a:ext>
            </a:extLst>
          </p:cNvPr>
          <p:cNvSpPr/>
          <p:nvPr/>
        </p:nvSpPr>
        <p:spPr>
          <a:xfrm>
            <a:off x="1921404" y="4646584"/>
            <a:ext cx="2526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#sponsor-</a:t>
            </a:r>
            <a:r>
              <a:rPr lang="en-US" sz="2000" dirty="0" err="1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cleanslate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28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CloudFront – </a:t>
            </a:r>
            <a:r>
              <a:rPr lang="en-US"/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S3 Pricing </a:t>
            </a:r>
          </a:p>
          <a:p>
            <a:pPr lvl="1"/>
            <a:r>
              <a:rPr lang="en-US" sz="2000"/>
              <a:t>S3 Standard Storage = $0.023 / GB</a:t>
            </a:r>
          </a:p>
          <a:p>
            <a:pPr lvl="1"/>
            <a:r>
              <a:rPr lang="en-US" sz="2000"/>
              <a:t>Data Transfer to CloudFront = $0.00 / GB </a:t>
            </a:r>
          </a:p>
          <a:p>
            <a:pPr lvl="1"/>
            <a:endParaRPr lang="en-US" sz="2000"/>
          </a:p>
          <a:p>
            <a:r>
              <a:rPr lang="en-US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CloudFront Pricing</a:t>
            </a:r>
          </a:p>
          <a:p>
            <a:pPr lvl="1"/>
            <a:r>
              <a:rPr lang="en-US" sz="2000"/>
              <a:t>Transfer out to Internet = $0.085 / GB (USA &amp; Canada)</a:t>
            </a:r>
          </a:p>
          <a:p>
            <a:pPr lvl="1"/>
            <a:r>
              <a:rPr lang="en-US" sz="2000"/>
              <a:t>Requests</a:t>
            </a:r>
          </a:p>
          <a:p>
            <a:pPr lvl="2"/>
            <a:r>
              <a:rPr lang="en-US"/>
              <a:t>HTTP = $0.0075 / 10,000 Requests (USA &amp; Canada)</a:t>
            </a:r>
          </a:p>
          <a:p>
            <a:pPr lvl="2"/>
            <a:r>
              <a:rPr lang="en-US"/>
              <a:t>HTTPS = $0.01 / 10,000 Requests (USA &amp; Canada)</a:t>
            </a:r>
          </a:p>
          <a:p>
            <a:pPr lvl="1"/>
            <a:r>
              <a:rPr lang="en-US" sz="2000"/>
              <a:t>Invalidations = $0.005 / Path / Month (1</a:t>
            </a:r>
            <a:r>
              <a:rPr lang="en-US" sz="2000" baseline="30000"/>
              <a:t>st</a:t>
            </a:r>
            <a:r>
              <a:rPr lang="en-US" sz="2000"/>
              <a:t> 1,000 path invalidations free)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3366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7D1A8-E84D-4E3D-814A-8E231586D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0"/>
          <a:stretch/>
        </p:blipFill>
        <p:spPr>
          <a:xfrm>
            <a:off x="475781" y="357304"/>
            <a:ext cx="8409139" cy="5567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A8A43-7500-4D37-9B2D-9B37CD03C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1190632"/>
            <a:ext cx="6217920" cy="204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0F2C4-0EBE-4527-8AD6-8AE5DCCB6351}"/>
              </a:ext>
            </a:extLst>
          </p:cNvPr>
          <p:cNvGrpSpPr/>
          <p:nvPr/>
        </p:nvGrpSpPr>
        <p:grpSpPr>
          <a:xfrm>
            <a:off x="2659776" y="2020603"/>
            <a:ext cx="6313729" cy="369937"/>
            <a:chOff x="2605088" y="1470582"/>
            <a:chExt cx="6313729" cy="3699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438C5D-2A97-4206-8A23-69F637EE9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DB636-C431-4935-9553-DDFCE9BFFDF2}"/>
                </a:ext>
              </a:extLst>
            </p:cNvPr>
            <p:cNvSpPr txBox="1"/>
            <p:nvPr/>
          </p:nvSpPr>
          <p:spPr>
            <a:xfrm>
              <a:off x="2875175" y="1594298"/>
              <a:ext cx="60436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Wow, ok I’m impressed. You know what why not, let’s give it a shot and see how the market responds. Go ahead</a:t>
              </a:r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9A9254-426C-43DB-9E5C-510B4E147C5A}"/>
              </a:ext>
            </a:extLst>
          </p:cNvPr>
          <p:cNvGrpSpPr/>
          <p:nvPr/>
        </p:nvGrpSpPr>
        <p:grpSpPr>
          <a:xfrm>
            <a:off x="2659776" y="1347334"/>
            <a:ext cx="6185112" cy="355610"/>
            <a:chOff x="2650349" y="2085379"/>
            <a:chExt cx="6185112" cy="3556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D8112E-E931-4989-9CB4-FE9AC7FF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226"/>
            <a:stretch/>
          </p:blipFill>
          <p:spPr>
            <a:xfrm>
              <a:off x="2650349" y="2085379"/>
              <a:ext cx="683500" cy="350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EBA7B7-1D9E-46E7-BA28-D1EA3847B482}"/>
                </a:ext>
              </a:extLst>
            </p:cNvPr>
            <p:cNvSpPr txBox="1"/>
            <p:nvPr/>
          </p:nvSpPr>
          <p:spPr>
            <a:xfrm>
              <a:off x="2875175" y="2194768"/>
              <a:ext cx="59602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So as you can see with this new design it’s far superior than the others because it’s cheap, requires no patching</a:t>
              </a:r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54B7BCC-5A4A-8645-8602-827B76E4D739}"/>
              </a:ext>
            </a:extLst>
          </p:cNvPr>
          <p:cNvSpPr txBox="1"/>
          <p:nvPr/>
        </p:nvSpPr>
        <p:spPr>
          <a:xfrm>
            <a:off x="2881554" y="1609123"/>
            <a:ext cx="59170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it’s highly available, secure, allows for SSL traffic, helps to provide some DDoS protection and will perform well  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50021C-0CFE-4A48-8021-1C25A5D1C51E}"/>
              </a:ext>
            </a:extLst>
          </p:cNvPr>
          <p:cNvSpPr txBox="1"/>
          <p:nvPr/>
        </p:nvSpPr>
        <p:spPr>
          <a:xfrm>
            <a:off x="2887650" y="1761523"/>
            <a:ext cx="18357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even for users that are far away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EEB3DA-7989-FA40-ACB0-5CBE509A8058}"/>
              </a:ext>
            </a:extLst>
          </p:cNvPr>
          <p:cNvSpPr txBox="1"/>
          <p:nvPr/>
        </p:nvSpPr>
        <p:spPr>
          <a:xfrm>
            <a:off x="2926815" y="2296719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and deploy the site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EFF01C-18B5-0A4D-A79E-FEE88B49CB06}"/>
              </a:ext>
            </a:extLst>
          </p:cNvPr>
          <p:cNvGrpSpPr/>
          <p:nvPr/>
        </p:nvGrpSpPr>
        <p:grpSpPr>
          <a:xfrm>
            <a:off x="2684160" y="2533006"/>
            <a:ext cx="2158369" cy="355610"/>
            <a:chOff x="2650349" y="2085379"/>
            <a:chExt cx="2158369" cy="3556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A5FDF4C-78DC-E740-936E-C9EF690F6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6226"/>
            <a:stretch/>
          </p:blipFill>
          <p:spPr>
            <a:xfrm>
              <a:off x="2650349" y="2085379"/>
              <a:ext cx="683500" cy="35075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7498B2-403D-BC42-A3E9-5EE3BF1AFEA1}"/>
                </a:ext>
              </a:extLst>
            </p:cNvPr>
            <p:cNvSpPr txBox="1"/>
            <p:nvPr/>
          </p:nvSpPr>
          <p:spPr>
            <a:xfrm>
              <a:off x="2875175" y="2194768"/>
              <a:ext cx="19335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Great! Thanks, I’ll stand it up now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10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8103-D9E5-E743-BAAB-10D33EA4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497" y="885648"/>
            <a:ext cx="6458712" cy="62605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Infrastructure</a:t>
            </a:r>
            <a:r>
              <a:rPr lang="en-US"/>
              <a:t> V3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F13E4-9B96-4A42-9633-BE36A0F2B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3100"/>
            <a:ext cx="4591639" cy="2534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DNS – Route 53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SSL Cert – Certificate Manager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File Storage – S3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 Caching – CloudFront</a:t>
            </a:r>
          </a:p>
          <a:p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Hosting – CloudFront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6FF7CC-6893-0F46-99DA-5810641D430C}"/>
              </a:ext>
            </a:extLst>
          </p:cNvPr>
          <p:cNvSpPr txBox="1">
            <a:spLocks/>
          </p:cNvSpPr>
          <p:nvPr/>
        </p:nvSpPr>
        <p:spPr>
          <a:xfrm>
            <a:off x="6932825" y="1863482"/>
            <a:ext cx="4876800" cy="344380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Cheap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No patching required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Highly available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Secure (No public S3 access)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Secure web traffic (SSL)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DDoS protection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Fast performance at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A4096-254A-B647-B0CF-FB17E835B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1" y="2520094"/>
            <a:ext cx="233962" cy="233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259C5-F70B-9C4F-95F7-0BC0D4D9C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185" y="2890869"/>
            <a:ext cx="233962" cy="233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0716E-0F02-7342-9CB5-E419F85B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81" y="3294355"/>
            <a:ext cx="233962" cy="233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33A8B8-B7FA-5648-977C-CC462D07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513296"/>
            <a:ext cx="308809" cy="168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9CDBF-B1A1-E84E-8D1A-A06862B9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2884417"/>
            <a:ext cx="308809" cy="168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17502-93C4-EE41-8C68-2D0A86BE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3285336"/>
            <a:ext cx="308809" cy="1687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497C1C-8965-ED41-A1FC-88B061D8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21" y="3700420"/>
            <a:ext cx="233962" cy="2339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7ECE86-7C94-8F4C-BEB9-06D6560E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2" y="4104026"/>
            <a:ext cx="233962" cy="2339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564051-AB94-8647-BD9E-8C55A4BFB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1" y="4499089"/>
            <a:ext cx="233962" cy="2339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AD13C9-0D28-C645-9F58-84541C95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51" y="4912216"/>
            <a:ext cx="233962" cy="233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E0D6EE-FAAE-FE4B-B30D-6E3DE63A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3728362"/>
            <a:ext cx="308809" cy="1687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75FF15-8E61-3648-A556-22FDDEF4D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4127242"/>
            <a:ext cx="308809" cy="1687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4DB0A60-5417-9745-9291-DA11574FD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4506169"/>
            <a:ext cx="308809" cy="1687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DC1E0E-36AD-5749-94F7-47DC4836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951" y="4920040"/>
            <a:ext cx="308809" cy="168794"/>
          </a:xfrm>
          <a:prstGeom prst="rect">
            <a:avLst/>
          </a:prstGeom>
        </p:spPr>
      </p:pic>
      <p:pic>
        <p:nvPicPr>
          <p:cNvPr id="32" name="Content Placeholder 3">
            <a:extLst>
              <a:ext uri="{FF2B5EF4-FFF2-40B4-BE49-F238E27FC236}">
                <a16:creationId xmlns:a16="http://schemas.microsoft.com/office/drawing/2014/main" id="{A94ECAB4-EECE-1448-9201-E44874C37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031" y="1382460"/>
            <a:ext cx="7668688" cy="5029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25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38" y="845389"/>
            <a:ext cx="5361432" cy="681659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 It Real </a:t>
            </a:r>
            <a:r>
              <a:rPr lang="en-US"/>
              <a:t>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598" y="1914087"/>
            <a:ext cx="7118023" cy="3410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    Register a domain (Route 53)</a:t>
            </a:r>
          </a:p>
          <a:p>
            <a:pPr marL="0" indent="0">
              <a:buNone/>
            </a:pPr>
            <a:r>
              <a:rPr lang="en-US" sz="2000"/>
              <a:t>    Create SSL Certificate (Certificate Manager)</a:t>
            </a:r>
          </a:p>
          <a:p>
            <a:pPr marL="0" indent="0">
              <a:buNone/>
            </a:pPr>
            <a:r>
              <a:rPr lang="en-US" sz="2000"/>
              <a:t>    Create a private S3 bucket (S3)</a:t>
            </a:r>
          </a:p>
          <a:p>
            <a:pPr marL="0" indent="0">
              <a:buNone/>
            </a:pPr>
            <a:r>
              <a:rPr lang="en-US" sz="2000"/>
              <a:t>    Copy website files to S3 origin bucket (S3)</a:t>
            </a:r>
          </a:p>
          <a:p>
            <a:pPr marL="0" indent="0">
              <a:buNone/>
            </a:pPr>
            <a:r>
              <a:rPr lang="en-US" sz="2000"/>
              <a:t>    Create a CloudFront Distribution (CloudFront)</a:t>
            </a:r>
          </a:p>
          <a:p>
            <a:pPr marL="0" indent="0">
              <a:buNone/>
            </a:pPr>
            <a:r>
              <a:rPr lang="en-US" sz="2000"/>
              <a:t>    Update S3 Bucket Policy for CloudFront Access Only (S3)</a:t>
            </a:r>
          </a:p>
          <a:p>
            <a:pPr marL="0" indent="0">
              <a:buNone/>
            </a:pPr>
            <a:r>
              <a:rPr lang="en-US" sz="2000"/>
              <a:t>    Add Route 53 Record to Point to CloudFront (Route 53)</a:t>
            </a:r>
          </a:p>
          <a:p>
            <a:pPr marL="0" indent="0">
              <a:buNone/>
            </a:pPr>
            <a:r>
              <a:rPr lang="en-US" sz="2000"/>
              <a:t>    Test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8782-8E91-344C-9190-9F4505FB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52" y="1914087"/>
            <a:ext cx="239634" cy="239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9CC7B-CE1D-0841-8371-2153DBFA4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7" y="1949387"/>
            <a:ext cx="316296" cy="17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E84F0-4E06-D94C-9179-CA0C12F9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51" y="2350250"/>
            <a:ext cx="239634" cy="239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9D769-B4FB-1A40-809C-3E02DCDC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81" y="2740427"/>
            <a:ext cx="239634" cy="239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83080-8A4A-5243-ABA3-AB4F40480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81" y="3147801"/>
            <a:ext cx="239634" cy="239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2CBD8-E273-1444-B02A-58D73B5F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81" y="3563110"/>
            <a:ext cx="239634" cy="239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ED6D8-EE3B-4B4C-B990-D0889C16E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09" y="3953649"/>
            <a:ext cx="239634" cy="239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03269-D93C-CF47-B309-FE712318D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09" y="4341653"/>
            <a:ext cx="239634" cy="239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FDDD6-4D93-4E41-8C0E-4E954559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81" y="4760541"/>
            <a:ext cx="239634" cy="239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3619F9-B775-5142-AC0A-CD1A5D2D2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7" y="2368490"/>
            <a:ext cx="316296" cy="172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0C2EB1-45F1-5946-80D6-D15992074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6" y="2758715"/>
            <a:ext cx="316296" cy="17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3235CB-1347-E54E-8A9C-652C945F6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6" y="3172485"/>
            <a:ext cx="316296" cy="1728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2FDBAD-2BF6-3345-8C86-A13B7DCFD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914" y="3572962"/>
            <a:ext cx="316296" cy="172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208715-B98D-CC45-9D99-116CF10C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5" y="3960545"/>
            <a:ext cx="316296" cy="172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33DD72-5983-1A41-A458-101E30EBB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5" y="4360521"/>
            <a:ext cx="316296" cy="1728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339E94-6DCD-1D4F-BB17-D2BD969FF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85" y="4773430"/>
            <a:ext cx="316296" cy="1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If / </a:t>
            </a:r>
            <a:r>
              <a:rPr lang="en-US"/>
              <a:t>What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919"/>
            <a:ext cx="9719930" cy="4588622"/>
          </a:xfrm>
        </p:spPr>
        <p:txBody>
          <a:bodyPr>
            <a:normAutofit/>
          </a:bodyPr>
          <a:lstStyle/>
          <a:p>
            <a:r>
              <a:rPr lang="en-US" sz="2000"/>
              <a:t>What if we need to change an object in S3 and have it immediately take effect?</a:t>
            </a:r>
          </a:p>
          <a:p>
            <a:endParaRPr lang="en-US" sz="2000"/>
          </a:p>
          <a:p>
            <a:r>
              <a:rPr lang="en-US" sz="2000"/>
              <a:t>What if I add new objects to my S3 bucket, </a:t>
            </a:r>
            <a:br>
              <a:rPr lang="en-US" sz="2000"/>
            </a:br>
            <a:r>
              <a:rPr lang="en-US" sz="2000"/>
              <a:t>how long will I have to wait until they are available in CloudFront?</a:t>
            </a:r>
          </a:p>
          <a:p>
            <a:endParaRPr lang="en-US" sz="2000"/>
          </a:p>
          <a:p>
            <a:r>
              <a:rPr lang="en-US" sz="2000"/>
              <a:t>What if we hosted the webpage in S3 only?</a:t>
            </a:r>
          </a:p>
          <a:p>
            <a:endParaRPr lang="en-US" sz="2000"/>
          </a:p>
          <a:p>
            <a:r>
              <a:rPr lang="en-US" sz="2000"/>
              <a:t>What if we hosted the webpage in an S3 bucket far away, </a:t>
            </a:r>
            <a:br>
              <a:rPr lang="en-US" sz="2000"/>
            </a:br>
            <a:r>
              <a:rPr lang="en-US" sz="2000"/>
              <a:t>what would that do to performance?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63769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279" y="414431"/>
            <a:ext cx="4977384" cy="67251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 </a:t>
            </a:r>
            <a:r>
              <a:rPr lang="en-US"/>
              <a:t>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DDA595-C193-7F43-BB32-B0F7350A0EF3}"/>
              </a:ext>
            </a:extLst>
          </p:cNvPr>
          <p:cNvSpPr/>
          <p:nvPr/>
        </p:nvSpPr>
        <p:spPr>
          <a:xfrm>
            <a:off x="3891408" y="6150060"/>
            <a:ext cx="40171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>
                <a:ln w="9525">
                  <a:noFill/>
                  <a:prstDash val="solid"/>
                </a:ln>
                <a:solidFill>
                  <a:srgbClr val="00BB6D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1000% IMPROVEMENT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57971-D566-2D4D-9910-11653080AC3D}"/>
              </a:ext>
            </a:extLst>
          </p:cNvPr>
          <p:cNvSpPr txBox="1"/>
          <p:nvPr/>
        </p:nvSpPr>
        <p:spPr>
          <a:xfrm>
            <a:off x="9593600" y="3129885"/>
            <a:ext cx="2242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*Tested from a server in Indy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F5E5022-136E-5541-AB6A-9C27B2953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84507"/>
              </p:ext>
            </p:extLst>
          </p:nvPr>
        </p:nvGraphicFramePr>
        <p:xfrm>
          <a:off x="2483511" y="1047727"/>
          <a:ext cx="7110089" cy="23812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1748">
                  <a:extLst>
                    <a:ext uri="{9D8B030D-6E8A-4147-A177-3AD203B41FA5}">
                      <a16:colId xmlns:a16="http://schemas.microsoft.com/office/drawing/2014/main" val="2930472948"/>
                    </a:ext>
                  </a:extLst>
                </a:gridCol>
                <a:gridCol w="855787">
                  <a:extLst>
                    <a:ext uri="{9D8B030D-6E8A-4147-A177-3AD203B41FA5}">
                      <a16:colId xmlns:a16="http://schemas.microsoft.com/office/drawing/2014/main" val="407916204"/>
                    </a:ext>
                  </a:extLst>
                </a:gridCol>
                <a:gridCol w="855787">
                  <a:extLst>
                    <a:ext uri="{9D8B030D-6E8A-4147-A177-3AD203B41FA5}">
                      <a16:colId xmlns:a16="http://schemas.microsoft.com/office/drawing/2014/main" val="344028853"/>
                    </a:ext>
                  </a:extLst>
                </a:gridCol>
                <a:gridCol w="855787">
                  <a:extLst>
                    <a:ext uri="{9D8B030D-6E8A-4147-A177-3AD203B41FA5}">
                      <a16:colId xmlns:a16="http://schemas.microsoft.com/office/drawing/2014/main" val="2129569850"/>
                    </a:ext>
                  </a:extLst>
                </a:gridCol>
                <a:gridCol w="855787">
                  <a:extLst>
                    <a:ext uri="{9D8B030D-6E8A-4147-A177-3AD203B41FA5}">
                      <a16:colId xmlns:a16="http://schemas.microsoft.com/office/drawing/2014/main" val="4019107952"/>
                    </a:ext>
                  </a:extLst>
                </a:gridCol>
                <a:gridCol w="855787">
                  <a:extLst>
                    <a:ext uri="{9D8B030D-6E8A-4147-A177-3AD203B41FA5}">
                      <a16:colId xmlns:a16="http://schemas.microsoft.com/office/drawing/2014/main" val="4155322716"/>
                    </a:ext>
                  </a:extLst>
                </a:gridCol>
                <a:gridCol w="1079703">
                  <a:extLst>
                    <a:ext uri="{9D8B030D-6E8A-4147-A177-3AD203B41FA5}">
                      <a16:colId xmlns:a16="http://schemas.microsoft.com/office/drawing/2014/main" val="2959454893"/>
                    </a:ext>
                  </a:extLst>
                </a:gridCol>
                <a:gridCol w="1079703">
                  <a:extLst>
                    <a:ext uri="{9D8B030D-6E8A-4147-A177-3AD203B41FA5}">
                      <a16:colId xmlns:a16="http://schemas.microsoft.com/office/drawing/2014/main" val="2988942314"/>
                    </a:ext>
                  </a:extLst>
                </a:gridCol>
              </a:tblGrid>
              <a:tr h="24475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S3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252" marR="100252" marT="50126" marB="5012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Total Cost: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$0.05 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910617759"/>
                  </a:ext>
                </a:extLst>
              </a:tr>
              <a:tr h="244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Requests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Average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Error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 Cost/GB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 Cost/Requests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128004909"/>
                  </a:ext>
                </a:extLst>
              </a:tr>
              <a:tr h="309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$0.00440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949977436"/>
                  </a:ext>
                </a:extLst>
              </a:tr>
              <a:tr h="309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$0.00440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2540062068"/>
                  </a:ext>
                </a:extLst>
              </a:tr>
              <a:tr h="309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$0.00440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1112975080"/>
                  </a:ext>
                </a:extLst>
              </a:tr>
              <a:tr h="309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$0.00440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005237170"/>
                  </a:ext>
                </a:extLst>
              </a:tr>
              <a:tr h="309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$0.00440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4251605190"/>
                  </a:ext>
                </a:extLst>
              </a:tr>
              <a:tr h="3099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Average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10,000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709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2399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$0.0220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78" marR="9178" marT="9178" marB="0" anchor="ctr"/>
                </a:tc>
                <a:extLst>
                  <a:ext uri="{0D108BD9-81ED-4DB2-BD59-A6C34878D82A}">
                    <a16:rowId xmlns:a16="http://schemas.microsoft.com/office/drawing/2014/main" val="346298124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612741-77BE-6444-B83F-973DC25E3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08457"/>
              </p:ext>
            </p:extLst>
          </p:nvPr>
        </p:nvGraphicFramePr>
        <p:xfrm>
          <a:off x="1231605" y="3691160"/>
          <a:ext cx="9613902" cy="2333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6706">
                  <a:extLst>
                    <a:ext uri="{9D8B030D-6E8A-4147-A177-3AD203B41FA5}">
                      <a16:colId xmlns:a16="http://schemas.microsoft.com/office/drawing/2014/main" val="990373050"/>
                    </a:ext>
                  </a:extLst>
                </a:gridCol>
                <a:gridCol w="887584">
                  <a:extLst>
                    <a:ext uri="{9D8B030D-6E8A-4147-A177-3AD203B41FA5}">
                      <a16:colId xmlns:a16="http://schemas.microsoft.com/office/drawing/2014/main" val="520565484"/>
                    </a:ext>
                  </a:extLst>
                </a:gridCol>
                <a:gridCol w="887584">
                  <a:extLst>
                    <a:ext uri="{9D8B030D-6E8A-4147-A177-3AD203B41FA5}">
                      <a16:colId xmlns:a16="http://schemas.microsoft.com/office/drawing/2014/main" val="273296479"/>
                    </a:ext>
                  </a:extLst>
                </a:gridCol>
                <a:gridCol w="887584">
                  <a:extLst>
                    <a:ext uri="{9D8B030D-6E8A-4147-A177-3AD203B41FA5}">
                      <a16:colId xmlns:a16="http://schemas.microsoft.com/office/drawing/2014/main" val="2078805657"/>
                    </a:ext>
                  </a:extLst>
                </a:gridCol>
                <a:gridCol w="887584">
                  <a:extLst>
                    <a:ext uri="{9D8B030D-6E8A-4147-A177-3AD203B41FA5}">
                      <a16:colId xmlns:a16="http://schemas.microsoft.com/office/drawing/2014/main" val="1320568352"/>
                    </a:ext>
                  </a:extLst>
                </a:gridCol>
                <a:gridCol w="887584">
                  <a:extLst>
                    <a:ext uri="{9D8B030D-6E8A-4147-A177-3AD203B41FA5}">
                      <a16:colId xmlns:a16="http://schemas.microsoft.com/office/drawing/2014/main" val="3756808357"/>
                    </a:ext>
                  </a:extLst>
                </a:gridCol>
                <a:gridCol w="1119819">
                  <a:extLst>
                    <a:ext uri="{9D8B030D-6E8A-4147-A177-3AD203B41FA5}">
                      <a16:colId xmlns:a16="http://schemas.microsoft.com/office/drawing/2014/main" val="4192707460"/>
                    </a:ext>
                  </a:extLst>
                </a:gridCol>
                <a:gridCol w="1119819">
                  <a:extLst>
                    <a:ext uri="{9D8B030D-6E8A-4147-A177-3AD203B41FA5}">
                      <a16:colId xmlns:a16="http://schemas.microsoft.com/office/drawing/2014/main" val="452829887"/>
                    </a:ext>
                  </a:extLst>
                </a:gridCol>
                <a:gridCol w="1119819">
                  <a:extLst>
                    <a:ext uri="{9D8B030D-6E8A-4147-A177-3AD203B41FA5}">
                      <a16:colId xmlns:a16="http://schemas.microsoft.com/office/drawing/2014/main" val="3992234927"/>
                    </a:ext>
                  </a:extLst>
                </a:gridCol>
                <a:gridCol w="1119819">
                  <a:extLst>
                    <a:ext uri="{9D8B030D-6E8A-4147-A177-3AD203B41FA5}">
                      <a16:colId xmlns:a16="http://schemas.microsoft.com/office/drawing/2014/main" val="1221590992"/>
                    </a:ext>
                  </a:extLst>
                </a:gridCol>
              </a:tblGrid>
              <a:tr h="25400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CloudFront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 Total Cost: 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$0.10 </a:t>
                      </a:r>
                      <a:endParaRPr lang="en-US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9311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Test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Requests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Average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Min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Max (ms)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Error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 Cost/GB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S3 Cost/Requests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CF Costs/Data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CF Costs/HTTP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310622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 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$0.00765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075064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 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$0.00765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894833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 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$0.00765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904954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 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$0.00765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84397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10,000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 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$0.00765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$0.00750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13104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Average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10,000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954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$0.025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-  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$0.03825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$0.03750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759001"/>
                  </a:ext>
                </a:extLst>
              </a:tr>
            </a:tbl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id="{6F984527-E99A-C046-B579-36D6D01FE692}"/>
              </a:ext>
            </a:extLst>
          </p:cNvPr>
          <p:cNvSpPr/>
          <p:nvPr/>
        </p:nvSpPr>
        <p:spPr>
          <a:xfrm>
            <a:off x="3995473" y="3107770"/>
            <a:ext cx="924911" cy="321230"/>
          </a:xfrm>
          <a:prstGeom prst="fram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41828B6-90FF-7F43-BE56-FC401A0F218F}"/>
              </a:ext>
            </a:extLst>
          </p:cNvPr>
          <p:cNvSpPr/>
          <p:nvPr/>
        </p:nvSpPr>
        <p:spPr>
          <a:xfrm>
            <a:off x="2821295" y="5745149"/>
            <a:ext cx="893379" cy="339961"/>
          </a:xfrm>
          <a:prstGeom prst="frame">
            <a:avLst/>
          </a:prstGeom>
          <a:solidFill>
            <a:srgbClr val="00BB6D"/>
          </a:solidFill>
          <a:ln>
            <a:solidFill>
              <a:srgbClr val="00BB6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B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51" y="1623919"/>
            <a:ext cx="10515600" cy="4588622"/>
          </a:xfrm>
        </p:spPr>
        <p:txBody>
          <a:bodyPr>
            <a:normAutofit/>
          </a:bodyPr>
          <a:lstStyle/>
          <a:p>
            <a:r>
              <a:rPr lang="en-US" sz="2000"/>
              <a:t>Add the ability for users to create accounts and login – Cognito</a:t>
            </a:r>
          </a:p>
          <a:p>
            <a:endParaRPr lang="en-US" sz="2000"/>
          </a:p>
          <a:p>
            <a:r>
              <a:rPr lang="en-US" sz="2000"/>
              <a:t>Add dynamic data to the static webpage – API Gateway</a:t>
            </a:r>
          </a:p>
          <a:p>
            <a:endParaRPr lang="en-US" sz="2000"/>
          </a:p>
          <a:p>
            <a:r>
              <a:rPr lang="en-US" sz="2000"/>
              <a:t>Add a submission form that emails user a confirmation email – Lambda &amp; SES</a:t>
            </a:r>
          </a:p>
          <a:p>
            <a:endParaRPr lang="en-US" sz="2000"/>
          </a:p>
          <a:p>
            <a:r>
              <a:rPr lang="en-US" sz="2000"/>
              <a:t>More …</a:t>
            </a:r>
          </a:p>
        </p:txBody>
      </p:sp>
    </p:spTree>
    <p:extLst>
      <p:ext uri="{BB962C8B-B14F-4D97-AF65-F5344CB8AC3E}">
        <p14:creationId xmlns:p14="http://schemas.microsoft.com/office/powerpoint/2010/main" val="418088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126CE-41F1-9143-84C4-40ACE005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6264"/>
            <a:ext cx="10515600" cy="818216"/>
          </a:xfrm>
        </p:spPr>
        <p:txBody>
          <a:bodyPr/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Gotcha’s &amp; </a:t>
            </a:r>
            <a:r>
              <a:rPr lang="en-US"/>
              <a:t>Gremlins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7F6-9F2B-C343-985D-D2A3449E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4" y="1255582"/>
            <a:ext cx="10974572" cy="5228850"/>
          </a:xfrm>
        </p:spPr>
        <p:txBody>
          <a:bodyPr>
            <a:normAutofit/>
          </a:bodyPr>
          <a:lstStyle/>
          <a:p>
            <a:r>
              <a:rPr lang="en-US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Invalidations</a:t>
            </a:r>
          </a:p>
          <a:p>
            <a:pPr lvl="1"/>
            <a:r>
              <a:rPr lang="en-US" sz="1800"/>
              <a:t>Invalidations cost per path that is being invalidated</a:t>
            </a:r>
          </a:p>
          <a:p>
            <a:pPr lvl="1"/>
            <a:r>
              <a:rPr lang="en-US" sz="1800"/>
              <a:t>Target only objects you need to invalidate or change TTL to a more appropriate time</a:t>
            </a:r>
          </a:p>
          <a:p>
            <a:pPr lvl="1"/>
            <a:endParaRPr lang="en-US" sz="1800"/>
          </a:p>
          <a:p>
            <a:r>
              <a:rPr lang="en-US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Custom SSL Certs &amp; Alternate Domain Names</a:t>
            </a:r>
          </a:p>
          <a:p>
            <a:pPr lvl="1"/>
            <a:r>
              <a:rPr lang="en-US" sz="1800"/>
              <a:t>Can only add alternate domain names that are covered under the provided SSL certificate. Make sure that your SSL cert covers both the zone apex along with a wildcard cert for maximum options</a:t>
            </a:r>
          </a:p>
          <a:p>
            <a:pPr lvl="1"/>
            <a:endParaRPr lang="en-US" sz="1800"/>
          </a:p>
          <a:p>
            <a:r>
              <a:rPr lang="en-US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Default Root Object</a:t>
            </a:r>
          </a:p>
          <a:p>
            <a:pPr lvl="1"/>
            <a:r>
              <a:rPr lang="en-US" sz="1800"/>
              <a:t>If you don’t provide a default root object for your webpage then CloudFront doesn’t know where to start</a:t>
            </a:r>
          </a:p>
          <a:p>
            <a:pPr lvl="1"/>
            <a:endParaRPr lang="en-US" sz="1800"/>
          </a:p>
          <a:p>
            <a:r>
              <a:rPr lang="en-US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Route 53 Entries Needed</a:t>
            </a:r>
          </a:p>
          <a:p>
            <a:pPr lvl="1"/>
            <a:r>
              <a:rPr lang="en-US" sz="1800"/>
              <a:t>For proper DNS routing you specify an alternate domain name in CloudFront, but you must also have a corresponding records in Route 53 as well.</a:t>
            </a:r>
          </a:p>
          <a:p>
            <a:pPr lvl="2"/>
            <a:r>
              <a:rPr lang="en-US" sz="1800"/>
              <a:t>For cost optimization use an A records as an alias instead of a CNAME to reduce lookup costs</a:t>
            </a:r>
          </a:p>
          <a:p>
            <a:endParaRPr lang="en-US" sz="1800"/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47136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C3E6-15FB-AD47-AE4F-4B6931BC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55" y="405467"/>
            <a:ext cx="10515600" cy="818216"/>
          </a:xfrm>
        </p:spPr>
        <p:txBody>
          <a:bodyPr/>
          <a:lstStyle/>
          <a:p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Advanced</a:t>
            </a:r>
            <a:r>
              <a:rPr lang="en-US"/>
              <a:t> Topics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B0E03-0DA9-2C46-8BE6-0EFC5E67C6A9}"/>
              </a:ext>
            </a:extLst>
          </p:cNvPr>
          <p:cNvGrpSpPr/>
          <p:nvPr/>
        </p:nvGrpSpPr>
        <p:grpSpPr>
          <a:xfrm>
            <a:off x="298662" y="978196"/>
            <a:ext cx="11345090" cy="5309622"/>
            <a:chOff x="-20315" y="707140"/>
            <a:chExt cx="12378629" cy="57933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7AAB79-6FA8-1649-9CCF-4BF2A8EEC55B}"/>
                </a:ext>
              </a:extLst>
            </p:cNvPr>
            <p:cNvSpPr/>
            <p:nvPr/>
          </p:nvSpPr>
          <p:spPr>
            <a:xfrm rot="20280632">
              <a:off x="258507" y="1689435"/>
              <a:ext cx="2001003" cy="2001003"/>
            </a:xfrm>
            <a:prstGeom prst="ellipse">
              <a:avLst/>
            </a:prstGeom>
            <a:solidFill>
              <a:srgbClr val="0F7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Pre-signed Cookies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0E4387-7989-3943-BB84-DF3D78454298}"/>
                </a:ext>
              </a:extLst>
            </p:cNvPr>
            <p:cNvSpPr/>
            <p:nvPr/>
          </p:nvSpPr>
          <p:spPr>
            <a:xfrm rot="19645589">
              <a:off x="1992618" y="1574808"/>
              <a:ext cx="2001003" cy="2001003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Pre-signed URLs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D0C0D7-BD45-9241-917D-E94CF51A7124}"/>
                </a:ext>
              </a:extLst>
            </p:cNvPr>
            <p:cNvSpPr/>
            <p:nvPr/>
          </p:nvSpPr>
          <p:spPr>
            <a:xfrm>
              <a:off x="-20315" y="3070506"/>
              <a:ext cx="2088836" cy="2088836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S3 Transfer Acceleration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E7A3E5-96E7-254F-9061-EFC9551B898A}"/>
                </a:ext>
              </a:extLst>
            </p:cNvPr>
            <p:cNvSpPr/>
            <p:nvPr/>
          </p:nvSpPr>
          <p:spPr>
            <a:xfrm>
              <a:off x="130628" y="4397401"/>
              <a:ext cx="2103068" cy="2103068"/>
            </a:xfrm>
            <a:prstGeom prst="ellipse">
              <a:avLst/>
            </a:prstGeom>
            <a:solidFill>
              <a:srgbClr val="00B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API Acceleration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1AA65C-608B-E94E-B098-D74F5E03CF3B}"/>
                </a:ext>
              </a:extLst>
            </p:cNvPr>
            <p:cNvSpPr/>
            <p:nvPr/>
          </p:nvSpPr>
          <p:spPr>
            <a:xfrm>
              <a:off x="8035984" y="1690688"/>
              <a:ext cx="2168884" cy="2168884"/>
            </a:xfrm>
            <a:prstGeom prst="ellipse">
              <a:avLst/>
            </a:prstGeom>
            <a:solidFill>
              <a:srgbClr val="00B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Lambda @ Edge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5E124C-C61E-F647-8139-263210DD2FA3}"/>
                </a:ext>
              </a:extLst>
            </p:cNvPr>
            <p:cNvSpPr/>
            <p:nvPr/>
          </p:nvSpPr>
          <p:spPr>
            <a:xfrm>
              <a:off x="6984139" y="4114924"/>
              <a:ext cx="2293769" cy="2293769"/>
            </a:xfrm>
            <a:prstGeom prst="ellipse">
              <a:avLst/>
            </a:prstGeom>
            <a:solidFill>
              <a:srgbClr val="01A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Web Sockets with CloudFront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847D43-B220-9A45-8813-73685A8834E3}"/>
                </a:ext>
              </a:extLst>
            </p:cNvPr>
            <p:cNvSpPr/>
            <p:nvPr/>
          </p:nvSpPr>
          <p:spPr>
            <a:xfrm rot="19702661">
              <a:off x="5027745" y="1180162"/>
              <a:ext cx="2169672" cy="2169672"/>
            </a:xfrm>
            <a:prstGeom prst="ellipse">
              <a:avLst/>
            </a:prstGeom>
            <a:solidFill>
              <a:srgbClr val="00B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Serverless Video on Demand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8CF9BB-166C-DF41-8934-C16F5388787F}"/>
                </a:ext>
              </a:extLst>
            </p:cNvPr>
            <p:cNvSpPr/>
            <p:nvPr/>
          </p:nvSpPr>
          <p:spPr>
            <a:xfrm rot="1642910">
              <a:off x="9716918" y="743834"/>
              <a:ext cx="2347037" cy="2347037"/>
            </a:xfrm>
            <a:prstGeom prst="ellipse">
              <a:avLst/>
            </a:prstGeom>
            <a:solidFill>
              <a:srgbClr val="0F7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Realtime Video Streaming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5F74D0-AF3E-DF47-8465-09AB88C14C31}"/>
                </a:ext>
              </a:extLst>
            </p:cNvPr>
            <p:cNvSpPr/>
            <p:nvPr/>
          </p:nvSpPr>
          <p:spPr>
            <a:xfrm rot="20694642">
              <a:off x="9741317" y="2460855"/>
              <a:ext cx="2509527" cy="2509527"/>
            </a:xfrm>
            <a:prstGeom prst="ellipse">
              <a:avLst/>
            </a:prstGeom>
            <a:solidFill>
              <a:srgbClr val="01A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Targeted Object Invalidations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723E84D-7919-404B-82C3-2ABB189BACFA}"/>
                </a:ext>
              </a:extLst>
            </p:cNvPr>
            <p:cNvSpPr/>
            <p:nvPr/>
          </p:nvSpPr>
          <p:spPr>
            <a:xfrm rot="20506537">
              <a:off x="10311259" y="4463815"/>
              <a:ext cx="2047055" cy="1948741"/>
            </a:xfrm>
            <a:prstGeom prst="ellipse">
              <a:avLst/>
            </a:prstGeom>
            <a:solidFill>
              <a:srgbClr val="00B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Geo Restrictions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8FB4F0-6B65-1244-B886-7692E8D01E1E}"/>
                </a:ext>
              </a:extLst>
            </p:cNvPr>
            <p:cNvSpPr/>
            <p:nvPr/>
          </p:nvSpPr>
          <p:spPr>
            <a:xfrm>
              <a:off x="3408244" y="1710226"/>
              <a:ext cx="2120132" cy="2120132"/>
            </a:xfrm>
            <a:prstGeom prst="ellipse">
              <a:avLst/>
            </a:prstGeom>
            <a:solidFill>
              <a:srgbClr val="01A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CloudFront with Docker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DC15EA-05E1-6642-9511-6198CEC5D21F}"/>
                </a:ext>
              </a:extLst>
            </p:cNvPr>
            <p:cNvSpPr/>
            <p:nvPr/>
          </p:nvSpPr>
          <p:spPr>
            <a:xfrm>
              <a:off x="1631621" y="2887017"/>
              <a:ext cx="1911840" cy="1939683"/>
            </a:xfrm>
            <a:prstGeom prst="ellipse">
              <a:avLst/>
            </a:prstGeom>
            <a:solidFill>
              <a:srgbClr val="00B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CloudFront with EC2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3148F2-3349-ED4B-BAF8-4F67D557D5BE}"/>
                </a:ext>
              </a:extLst>
            </p:cNvPr>
            <p:cNvSpPr/>
            <p:nvPr/>
          </p:nvSpPr>
          <p:spPr>
            <a:xfrm>
              <a:off x="4929716" y="2963530"/>
              <a:ext cx="2418865" cy="2418865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CloudFront with Non-AWS Resources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CD6848A-948E-4A43-9A5E-DF58711D05D0}"/>
                </a:ext>
              </a:extLst>
            </p:cNvPr>
            <p:cNvSpPr/>
            <p:nvPr/>
          </p:nvSpPr>
          <p:spPr>
            <a:xfrm>
              <a:off x="1570745" y="4168063"/>
              <a:ext cx="1528203" cy="1528203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Logging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E15D3E-8ED2-3645-B8D0-04EFF98D0BED}"/>
                </a:ext>
              </a:extLst>
            </p:cNvPr>
            <p:cNvSpPr/>
            <p:nvPr/>
          </p:nvSpPr>
          <p:spPr>
            <a:xfrm>
              <a:off x="6743290" y="2496768"/>
              <a:ext cx="1934676" cy="1934676"/>
            </a:xfrm>
            <a:prstGeom prst="ellipse">
              <a:avLst/>
            </a:prstGeom>
            <a:solidFill>
              <a:srgbClr val="01A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Time to Live Patterns (TTL)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35D8A5-D1E4-7A4B-9D54-4BD360A68F5C}"/>
                </a:ext>
              </a:extLst>
            </p:cNvPr>
            <p:cNvSpPr/>
            <p:nvPr/>
          </p:nvSpPr>
          <p:spPr>
            <a:xfrm>
              <a:off x="6651438" y="765587"/>
              <a:ext cx="2020891" cy="2020891"/>
            </a:xfrm>
            <a:prstGeom prst="ellipse">
              <a:avLst/>
            </a:prstGeom>
            <a:solidFill>
              <a:srgbClr val="0F7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Custom Error Responses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70F7D46-E6B5-FE46-BBB4-45F4C5F33046}"/>
                </a:ext>
              </a:extLst>
            </p:cNvPr>
            <p:cNvSpPr/>
            <p:nvPr/>
          </p:nvSpPr>
          <p:spPr>
            <a:xfrm>
              <a:off x="8292545" y="3036459"/>
              <a:ext cx="1919459" cy="1806661"/>
            </a:xfrm>
            <a:prstGeom prst="ellipse">
              <a:avLst/>
            </a:prstGeom>
            <a:solidFill>
              <a:srgbClr val="0F7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Monitoring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9DB438F-2D3E-DF4F-967A-38E967D9B708}"/>
                </a:ext>
              </a:extLst>
            </p:cNvPr>
            <p:cNvSpPr/>
            <p:nvPr/>
          </p:nvSpPr>
          <p:spPr>
            <a:xfrm>
              <a:off x="8937993" y="4479065"/>
              <a:ext cx="1806661" cy="1806661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Access Logs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2974CA-1748-4C49-9503-07F3616EFCB7}"/>
                </a:ext>
              </a:extLst>
            </p:cNvPr>
            <p:cNvSpPr/>
            <p:nvPr/>
          </p:nvSpPr>
          <p:spPr>
            <a:xfrm>
              <a:off x="8208353" y="707140"/>
              <a:ext cx="1709826" cy="1709826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Origin Failover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B6E81F8-C2F3-B24C-BB1B-2A716B4CA787}"/>
                </a:ext>
              </a:extLst>
            </p:cNvPr>
            <p:cNvSpPr/>
            <p:nvPr/>
          </p:nvSpPr>
          <p:spPr>
            <a:xfrm>
              <a:off x="3235098" y="3143502"/>
              <a:ext cx="1926340" cy="1954394"/>
            </a:xfrm>
            <a:prstGeom prst="ellipse">
              <a:avLst/>
            </a:prstGeom>
            <a:solidFill>
              <a:srgbClr val="01AF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CloudFront with EC2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FBC9F3F-DE48-334B-BC1D-BED27BE81677}"/>
                </a:ext>
              </a:extLst>
            </p:cNvPr>
            <p:cNvSpPr/>
            <p:nvPr/>
          </p:nvSpPr>
          <p:spPr>
            <a:xfrm>
              <a:off x="2561351" y="4397401"/>
              <a:ext cx="1996228" cy="1996228"/>
            </a:xfrm>
            <a:prstGeom prst="ellipse">
              <a:avLst/>
            </a:prstGeom>
            <a:solidFill>
              <a:srgbClr val="0F7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Field-Level Encryption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23D6BB5-9A70-4C43-AF3A-BE3347A6FBAC}"/>
                </a:ext>
              </a:extLst>
            </p:cNvPr>
            <p:cNvSpPr/>
            <p:nvPr/>
          </p:nvSpPr>
          <p:spPr>
            <a:xfrm>
              <a:off x="4156877" y="4469978"/>
              <a:ext cx="1824833" cy="1824833"/>
            </a:xfrm>
            <a:prstGeom prst="ellipse">
              <a:avLst/>
            </a:prstGeom>
            <a:solidFill>
              <a:srgbClr val="00B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Adding AWS WAF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6A5F2A-AD4D-D84C-B810-0E67FDC250E5}"/>
                </a:ext>
              </a:extLst>
            </p:cNvPr>
            <p:cNvSpPr/>
            <p:nvPr/>
          </p:nvSpPr>
          <p:spPr>
            <a:xfrm>
              <a:off x="5774854" y="4779404"/>
              <a:ext cx="1629289" cy="1629289"/>
            </a:xfrm>
            <a:prstGeom prst="ellipse">
              <a:avLst/>
            </a:prstGeom>
            <a:solidFill>
              <a:srgbClr val="F7A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Console Reports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488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2985-28DB-E64B-96D0-566FFCB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711"/>
            <a:ext cx="10515600" cy="930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en-US" sz="3600" dirty="0"/>
              <a:t> </a:t>
            </a:r>
            <a:r>
              <a:rPr lang="en-US" sz="36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CONNECT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F5722-8286-7F41-9339-A706A328CF08}"/>
              </a:ext>
            </a:extLst>
          </p:cNvPr>
          <p:cNvSpPr txBox="1"/>
          <p:nvPr/>
        </p:nvSpPr>
        <p:spPr>
          <a:xfrm>
            <a:off x="976965" y="2825538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548BA-77F6-B64D-8A26-9AFFE93673ED}"/>
              </a:ext>
            </a:extLst>
          </p:cNvPr>
          <p:cNvSpPr txBox="1"/>
          <p:nvPr/>
        </p:nvSpPr>
        <p:spPr>
          <a:xfrm>
            <a:off x="4970279" y="2825538"/>
            <a:ext cx="237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TWO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A5696-33D7-8E4D-ADFB-AAEB03F40A79}"/>
              </a:ext>
            </a:extLst>
          </p:cNvPr>
          <p:cNvSpPr txBox="1"/>
          <p:nvPr/>
        </p:nvSpPr>
        <p:spPr>
          <a:xfrm>
            <a:off x="8825511" y="2825538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THREE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889A06-AC8D-7F4D-9BCA-6EEBEE46E892}"/>
              </a:ext>
            </a:extLst>
          </p:cNvPr>
          <p:cNvCxnSpPr>
            <a:cxnSpLocks/>
          </p:cNvCxnSpPr>
          <p:nvPr/>
        </p:nvCxnSpPr>
        <p:spPr>
          <a:xfrm>
            <a:off x="4032813" y="2926816"/>
            <a:ext cx="0" cy="249318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76C5D2-6DDC-A448-A9DC-32C0F0E83A9F}"/>
              </a:ext>
            </a:extLst>
          </p:cNvPr>
          <p:cNvCxnSpPr>
            <a:cxnSpLocks/>
          </p:cNvCxnSpPr>
          <p:nvPr/>
        </p:nvCxnSpPr>
        <p:spPr>
          <a:xfrm>
            <a:off x="8292295" y="2926816"/>
            <a:ext cx="0" cy="254652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57E021-33A1-754E-BEA0-D4BEA98EF58B}"/>
              </a:ext>
            </a:extLst>
          </p:cNvPr>
          <p:cNvSpPr txBox="1"/>
          <p:nvPr/>
        </p:nvSpPr>
        <p:spPr>
          <a:xfrm>
            <a:off x="625033" y="3483767"/>
            <a:ext cx="2974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Presentation Materials</a:t>
            </a:r>
          </a:p>
          <a:p>
            <a:pPr algn="ctr"/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             </a:t>
            </a:r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Get Started with Code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091A4-08F8-1146-AD9C-C0CE1AF2FECE}"/>
              </a:ext>
            </a:extLst>
          </p:cNvPr>
          <p:cNvSpPr txBox="1"/>
          <p:nvPr/>
        </p:nvSpPr>
        <p:spPr>
          <a:xfrm>
            <a:off x="4583575" y="3483767"/>
            <a:ext cx="2974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 and get hands on with proven resources</a:t>
            </a:r>
          </a:p>
          <a:p>
            <a:pPr algn="ctr"/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Learn &amp; Build your own Skills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FADF40-F409-6648-94E4-1F3F420A7F9F}"/>
              </a:ext>
            </a:extLst>
          </p:cNvPr>
          <p:cNvSpPr txBox="1"/>
          <p:nvPr/>
        </p:nvSpPr>
        <p:spPr>
          <a:xfrm>
            <a:off x="8578494" y="3483767"/>
            <a:ext cx="3413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 with me and get involved with the community</a:t>
            </a:r>
          </a:p>
          <a:p>
            <a:pPr algn="ctr"/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b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Get Connected / Get Involved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E0E15-8DE2-4E4C-8CA0-0010583C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37" y="1808676"/>
            <a:ext cx="3294166" cy="611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A31075-B85B-4612-9A51-F1BF0F76A70E}"/>
              </a:ext>
            </a:extLst>
          </p:cNvPr>
          <p:cNvSpPr/>
          <p:nvPr/>
        </p:nvSpPr>
        <p:spPr>
          <a:xfrm>
            <a:off x="4245930" y="5902399"/>
            <a:ext cx="3649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THANK</a:t>
            </a:r>
            <a:r>
              <a:rPr lang="en-US" sz="3600" b="1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BAAC5-0C47-40AF-A7A1-3AEEA7698AE2}"/>
              </a:ext>
            </a:extLst>
          </p:cNvPr>
          <p:cNvSpPr txBox="1"/>
          <p:nvPr/>
        </p:nvSpPr>
        <p:spPr>
          <a:xfrm>
            <a:off x="1082048" y="6021745"/>
            <a:ext cx="25176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Stephen Sailor</a:t>
            </a:r>
            <a:br>
              <a:rPr lang="en-US" sz="1200" dirty="0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5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stephen.sailor@cleanslatetg.com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B88E6-8382-B142-9C4D-160A19F7F907}"/>
              </a:ext>
            </a:extLst>
          </p:cNvPr>
          <p:cNvSpPr txBox="1"/>
          <p:nvPr/>
        </p:nvSpPr>
        <p:spPr>
          <a:xfrm>
            <a:off x="1788715" y="4313857"/>
            <a:ext cx="2037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</a:t>
            </a:r>
            <a:r>
              <a:rPr lang="en-US" sz="1400" dirty="0" err="1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bit.ly</a:t>
            </a:r>
            <a:r>
              <a:rPr lang="en-US" sz="1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/2WRmGrv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EC4A83-17A5-7B40-9BB3-E1998F199A41}"/>
              </a:ext>
            </a:extLst>
          </p:cNvPr>
          <p:cNvSpPr txBox="1"/>
          <p:nvPr/>
        </p:nvSpPr>
        <p:spPr>
          <a:xfrm>
            <a:off x="5620979" y="4313857"/>
            <a:ext cx="200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bit.ly</a:t>
            </a:r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/2WJ1jbw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8E4E088-DF63-A74A-BE1B-88A99B70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703" y="4052122"/>
            <a:ext cx="831246" cy="8312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FC9E3D-BA1E-C047-AB31-B3D173318A50}"/>
              </a:ext>
            </a:extLst>
          </p:cNvPr>
          <p:cNvSpPr txBox="1"/>
          <p:nvPr/>
        </p:nvSpPr>
        <p:spPr>
          <a:xfrm>
            <a:off x="9566491" y="4272591"/>
            <a:ext cx="200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bit.ly</a:t>
            </a:r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/3dxWs2T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58CD3-8469-E64B-A3E3-EEF7418DCD26}"/>
              </a:ext>
            </a:extLst>
          </p:cNvPr>
          <p:cNvSpPr/>
          <p:nvPr/>
        </p:nvSpPr>
        <p:spPr>
          <a:xfrm>
            <a:off x="8583819" y="6040981"/>
            <a:ext cx="2526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#sponsor-</a:t>
            </a:r>
            <a:r>
              <a:rPr lang="en-US" sz="2000" dirty="0" err="1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cleanslate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79EC3EE-0D02-BE42-9DA0-1F50A8F7C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50" y="4052122"/>
            <a:ext cx="831245" cy="83124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12115823-635A-AF43-BC3C-D0560F2E2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768" y="4052122"/>
            <a:ext cx="841054" cy="84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74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2E402-A369-2D4B-B91C-8FFCAD9A8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2" y="2445686"/>
            <a:ext cx="5906014" cy="1095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707E2-FAE8-7F4B-B331-2B157139BA06}"/>
              </a:ext>
            </a:extLst>
          </p:cNvPr>
          <p:cNvSpPr txBox="1"/>
          <p:nvPr/>
        </p:nvSpPr>
        <p:spPr>
          <a:xfrm>
            <a:off x="5637082" y="3379827"/>
            <a:ext cx="4402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Montserrat Thin" pitchFamily="2" charset="77"/>
              </a:rPr>
              <a:t>Technology Group</a:t>
            </a:r>
          </a:p>
        </p:txBody>
      </p:sp>
    </p:spTree>
    <p:extLst>
      <p:ext uri="{BB962C8B-B14F-4D97-AF65-F5344CB8AC3E}">
        <p14:creationId xmlns:p14="http://schemas.microsoft.com/office/powerpoint/2010/main" val="2671838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2985-28DB-E64B-96D0-566FFCB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711"/>
            <a:ext cx="10515600" cy="930250"/>
          </a:xfrm>
        </p:spPr>
        <p:txBody>
          <a:bodyPr>
            <a:normAutofit/>
          </a:bodyPr>
          <a:lstStyle/>
          <a:p>
            <a:r>
              <a:rPr lang="en-US"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offer to</a:t>
            </a:r>
            <a:r>
              <a:rPr lang="en-US" sz="3600"/>
              <a:t> </a:t>
            </a:r>
            <a:r>
              <a:rPr lang="en-US" sz="3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E0E15-8DE2-4E4C-8CA0-0010583C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46" y="1964593"/>
            <a:ext cx="3112442" cy="577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B18519-5B8D-4738-BE51-A33548DD66FD}"/>
              </a:ext>
            </a:extLst>
          </p:cNvPr>
          <p:cNvSpPr/>
          <p:nvPr/>
        </p:nvSpPr>
        <p:spPr>
          <a:xfrm>
            <a:off x="1419110" y="3979158"/>
            <a:ext cx="9541353" cy="203132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Optimization Assessment with </a:t>
            </a:r>
            <a:r>
              <a:rPr lang="en-US" b="1" dirty="0" err="1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CloudCheckr</a:t>
            </a:r>
            <a:r>
              <a:rPr lang="en-US" b="1" dirty="0">
                <a:solidFill>
                  <a:srgbClr val="F3A53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- 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This evaluation will provide key recommendations for cloud cost optimization that will result in immediate savings opportunities – up to </a:t>
            </a:r>
            <a:r>
              <a:rPr lang="en-US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30% cost savings</a:t>
            </a:r>
          </a:p>
          <a:p>
            <a:pPr lvl="0">
              <a:defRPr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b="1" dirty="0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Strategic Planning Workshop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This workshop will introduce our proven Cloud Strategic Planning Framework and highlight the steps necessary to achieve successful cloud adoption including implementation of Cloud Architecture, Security, and Dev/Ops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921B-A9A1-5449-B726-9DD6A7474057}"/>
              </a:ext>
            </a:extLst>
          </p:cNvPr>
          <p:cNvSpPr txBox="1"/>
          <p:nvPr/>
        </p:nvSpPr>
        <p:spPr>
          <a:xfrm>
            <a:off x="4553043" y="1984234"/>
            <a:ext cx="624463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As a </a:t>
            </a:r>
            <a:r>
              <a:rPr lang="en-US" sz="1600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THANK YOU </a:t>
            </a:r>
            <a:r>
              <a:rPr lang="en-US" sz="1600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for attending one of our speaking sessions, connect with us on our </a:t>
            </a:r>
            <a:r>
              <a:rPr lang="en-US" sz="1600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Slack Channel </a:t>
            </a:r>
            <a:r>
              <a:rPr lang="en-US" sz="1600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for one of the offers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930BC-9AE9-C740-AE8A-E0751CB32B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22103" y="2298349"/>
            <a:ext cx="685800" cy="18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EF7BB-72D1-41CE-BFF1-943971688B7C}"/>
              </a:ext>
            </a:extLst>
          </p:cNvPr>
          <p:cNvSpPr/>
          <p:nvPr/>
        </p:nvSpPr>
        <p:spPr>
          <a:xfrm>
            <a:off x="1231537" y="3038056"/>
            <a:ext cx="97289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#sponsor-</a:t>
            </a:r>
            <a:r>
              <a:rPr lang="en-US" sz="28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cleanslate</a:t>
            </a:r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8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9B0A3F-6245-674D-B881-33E445C40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2" y="2445686"/>
            <a:ext cx="5906014" cy="1095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411C4-387E-EF48-ACD1-1CF8DB148483}"/>
              </a:ext>
            </a:extLst>
          </p:cNvPr>
          <p:cNvSpPr txBox="1"/>
          <p:nvPr/>
        </p:nvSpPr>
        <p:spPr>
          <a:xfrm>
            <a:off x="5625048" y="337982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Montserrat Thin" pitchFamily="2" charset="77"/>
              </a:rPr>
              <a:t>Travel Group</a:t>
            </a:r>
          </a:p>
        </p:txBody>
      </p:sp>
    </p:spTree>
    <p:extLst>
      <p:ext uri="{BB962C8B-B14F-4D97-AF65-F5344CB8AC3E}">
        <p14:creationId xmlns:p14="http://schemas.microsoft.com/office/powerpoint/2010/main" val="314650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85B7-ABDE-624B-9C6E-2483D1D7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609" y="1084170"/>
            <a:ext cx="4858512" cy="599363"/>
          </a:xfrm>
        </p:spPr>
        <p:txBody>
          <a:bodyPr>
            <a:normAutofit/>
          </a:bodyPr>
          <a:lstStyle/>
          <a:p>
            <a:r>
              <a:rPr lang="en-US" sz="2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Marketing </a:t>
            </a:r>
            <a:r>
              <a:rPr lang="en-US" sz="2400" b="1">
                <a:ea typeface="Open Sans Semibold" panose="020B0606030504020204" pitchFamily="34" charset="0"/>
                <a:cs typeface="Open Sans Semibold" panose="020B0606030504020204" pitchFamily="34" charset="0"/>
              </a:rPr>
              <a:t>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B6F8C1-C5F4-0846-BCB1-AD42715BD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84" t="353"/>
          <a:stretch/>
        </p:blipFill>
        <p:spPr>
          <a:xfrm>
            <a:off x="509048" y="1683533"/>
            <a:ext cx="6477634" cy="349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2236B-A52D-4847-9FAA-673ED29CF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44" y="2305409"/>
            <a:ext cx="4317299" cy="24258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48D2FE-EE8D-F040-8899-ACD335A65CBA}"/>
              </a:ext>
            </a:extLst>
          </p:cNvPr>
          <p:cNvSpPr txBox="1">
            <a:spLocks/>
          </p:cNvSpPr>
          <p:nvPr/>
        </p:nvSpPr>
        <p:spPr>
          <a:xfrm>
            <a:off x="7897336" y="1565042"/>
            <a:ext cx="3395975" cy="599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PROMOTIONAL </a:t>
            </a:r>
            <a:r>
              <a:rPr lang="en-US" sz="24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768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7D1A8-E84D-4E3D-814A-8E231586D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0"/>
          <a:stretch/>
        </p:blipFill>
        <p:spPr>
          <a:xfrm>
            <a:off x="1996237" y="645377"/>
            <a:ext cx="8409139" cy="5567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A8A43-7500-4D37-9B2D-9B37CD0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18" y="1478705"/>
            <a:ext cx="6217920" cy="204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0F2C4-0EBE-4527-8AD6-8AE5DCCB6351}"/>
              </a:ext>
            </a:extLst>
          </p:cNvPr>
          <p:cNvGrpSpPr/>
          <p:nvPr/>
        </p:nvGrpSpPr>
        <p:grpSpPr>
          <a:xfrm>
            <a:off x="4154118" y="3154638"/>
            <a:ext cx="1265872" cy="369937"/>
            <a:chOff x="2605088" y="1470582"/>
            <a:chExt cx="1265872" cy="3699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438C5D-2A97-4206-8A23-69F637EE9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DB636-C431-4935-9553-DDFCE9BFFDF2}"/>
                </a:ext>
              </a:extLst>
            </p:cNvPr>
            <p:cNvSpPr txBox="1"/>
            <p:nvPr/>
          </p:nvSpPr>
          <p:spPr>
            <a:xfrm>
              <a:off x="2875175" y="1594298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Uhhh…… what?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C50AA-52F1-491A-BF66-34BED2DF6DCC}"/>
              </a:ext>
            </a:extLst>
          </p:cNvPr>
          <p:cNvGrpSpPr/>
          <p:nvPr/>
        </p:nvGrpSpPr>
        <p:grpSpPr>
          <a:xfrm>
            <a:off x="4170804" y="1677270"/>
            <a:ext cx="3011167" cy="355610"/>
            <a:chOff x="2650348" y="2085379"/>
            <a:chExt cx="3011167" cy="3556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B706A-7277-4444-8F63-CCECCE1F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D4255D-2BE8-4B35-A4A3-4AB51482A889}"/>
                </a:ext>
              </a:extLst>
            </p:cNvPr>
            <p:cNvSpPr txBox="1"/>
            <p:nvPr/>
          </p:nvSpPr>
          <p:spPr>
            <a:xfrm>
              <a:off x="2875175" y="2194768"/>
              <a:ext cx="27863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Hey Chris, I had a great idea for company growth.</a:t>
              </a:r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7D5BF-64D7-4031-A95E-7CDCAB75171F}"/>
              </a:ext>
            </a:extLst>
          </p:cNvPr>
          <p:cNvGrpSpPr/>
          <p:nvPr/>
        </p:nvGrpSpPr>
        <p:grpSpPr>
          <a:xfrm>
            <a:off x="4134971" y="2064264"/>
            <a:ext cx="1559222" cy="369937"/>
            <a:chOff x="2605088" y="1470582"/>
            <a:chExt cx="1559222" cy="3699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C296B3-5C7A-4118-A660-163D9CFB6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517"/>
            <a:stretch/>
          </p:blipFill>
          <p:spPr>
            <a:xfrm>
              <a:off x="2605088" y="1470582"/>
              <a:ext cx="600076" cy="3681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EDA2DF-406F-44E5-89E5-3EE7E59EE5B2}"/>
                </a:ext>
              </a:extLst>
            </p:cNvPr>
            <p:cNvSpPr txBox="1"/>
            <p:nvPr/>
          </p:nvSpPr>
          <p:spPr>
            <a:xfrm>
              <a:off x="2875175" y="1594298"/>
              <a:ext cx="12891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Awesome, what is it?</a:t>
              </a:r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9A9254-426C-43DB-9E5C-510B4E147C5A}"/>
              </a:ext>
            </a:extLst>
          </p:cNvPr>
          <p:cNvGrpSpPr/>
          <p:nvPr/>
        </p:nvGrpSpPr>
        <p:grpSpPr>
          <a:xfrm>
            <a:off x="4180232" y="2449223"/>
            <a:ext cx="5529483" cy="355610"/>
            <a:chOff x="2650349" y="2085379"/>
            <a:chExt cx="5529483" cy="3556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D8112E-E931-4989-9CB4-FE9AC7FF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6226"/>
            <a:stretch/>
          </p:blipFill>
          <p:spPr>
            <a:xfrm>
              <a:off x="2650349" y="2085379"/>
              <a:ext cx="683500" cy="350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EBA7B7-1D9E-46E7-BA28-D1EA3847B482}"/>
                </a:ext>
              </a:extLst>
            </p:cNvPr>
            <p:cNvSpPr txBox="1"/>
            <p:nvPr/>
          </p:nvSpPr>
          <p:spPr>
            <a:xfrm>
              <a:off x="2875175" y="2194768"/>
              <a:ext cx="53046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I was thinking maybe we change company direction from technology and become a travel agency.</a:t>
              </a:r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E963D6-7F25-914A-BB47-0C2023A83999}"/>
              </a:ext>
            </a:extLst>
          </p:cNvPr>
          <p:cNvGrpSpPr/>
          <p:nvPr/>
        </p:nvGrpSpPr>
        <p:grpSpPr>
          <a:xfrm>
            <a:off x="4167756" y="2826366"/>
            <a:ext cx="2573547" cy="355610"/>
            <a:chOff x="2650348" y="2085379"/>
            <a:chExt cx="2573547" cy="35561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8F0A78C-7A21-924D-B7D4-312564237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715392-3EBE-B74B-B734-981FA9FD5542}"/>
                </a:ext>
              </a:extLst>
            </p:cNvPr>
            <p:cNvSpPr txBox="1"/>
            <p:nvPr/>
          </p:nvSpPr>
          <p:spPr>
            <a:xfrm>
              <a:off x="2875175" y="219476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We could be the </a:t>
              </a:r>
              <a:r>
                <a:rPr lang="en-US" sz="1000" b="1"/>
                <a:t>CleanSlate Travel Group</a:t>
              </a:r>
              <a:endParaRPr lang="en-US" b="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AC6AAD-3DF6-DC4B-AFB5-64D50604BF6A}"/>
              </a:ext>
            </a:extLst>
          </p:cNvPr>
          <p:cNvGrpSpPr/>
          <p:nvPr/>
        </p:nvGrpSpPr>
        <p:grpSpPr>
          <a:xfrm>
            <a:off x="4178100" y="3546207"/>
            <a:ext cx="6239615" cy="355610"/>
            <a:chOff x="2650348" y="2085379"/>
            <a:chExt cx="6239615" cy="35561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EDB3C5C-49A0-634A-AF7A-A571EDEB4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E46715-E2C6-B249-BDE1-E602DA2CFEB0}"/>
                </a:ext>
              </a:extLst>
            </p:cNvPr>
            <p:cNvSpPr txBox="1"/>
            <p:nvPr/>
          </p:nvSpPr>
          <p:spPr>
            <a:xfrm>
              <a:off x="2875175" y="2194768"/>
              <a:ext cx="6014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I figured you would be skeptical, so I’ve already created the marketing site and a promotional video to show you</a:t>
              </a:r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5B50701-DEDD-0546-B4EE-A5B8A0CA0F2D}"/>
              </a:ext>
            </a:extLst>
          </p:cNvPr>
          <p:cNvGrpSpPr/>
          <p:nvPr/>
        </p:nvGrpSpPr>
        <p:grpSpPr>
          <a:xfrm>
            <a:off x="4134971" y="3909172"/>
            <a:ext cx="1663417" cy="369937"/>
            <a:chOff x="2605088" y="1470582"/>
            <a:chExt cx="1663417" cy="36993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2A92058-6BD3-0E42-BC05-646670AD5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527611-70C5-9944-AE9B-90A3B7938D56}"/>
                </a:ext>
              </a:extLst>
            </p:cNvPr>
            <p:cNvSpPr txBox="1"/>
            <p:nvPr/>
          </p:nvSpPr>
          <p:spPr>
            <a:xfrm>
              <a:off x="2875175" y="1594298"/>
              <a:ext cx="13933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Where is this site now?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63C5B8-B5C3-B84E-A3A9-7BAE2877FA1B}"/>
              </a:ext>
            </a:extLst>
          </p:cNvPr>
          <p:cNvGrpSpPr/>
          <p:nvPr/>
        </p:nvGrpSpPr>
        <p:grpSpPr>
          <a:xfrm>
            <a:off x="4134971" y="4285203"/>
            <a:ext cx="1663041" cy="355610"/>
            <a:chOff x="2650348" y="2085379"/>
            <a:chExt cx="1663041" cy="35561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5482C8-1BB4-1C4D-A738-31DD186A8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35E3A8-EC7A-314E-9B37-48B72D1EEACB}"/>
                </a:ext>
              </a:extLst>
            </p:cNvPr>
            <p:cNvSpPr txBox="1"/>
            <p:nvPr/>
          </p:nvSpPr>
          <p:spPr>
            <a:xfrm>
              <a:off x="2875175" y="2194768"/>
              <a:ext cx="14382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It’s local on my machine</a:t>
              </a:r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1BA6CE-4165-4947-9F65-58A053147585}"/>
              </a:ext>
            </a:extLst>
          </p:cNvPr>
          <p:cNvGrpSpPr/>
          <p:nvPr/>
        </p:nvGrpSpPr>
        <p:grpSpPr>
          <a:xfrm>
            <a:off x="4134971" y="4626060"/>
            <a:ext cx="5180406" cy="369937"/>
            <a:chOff x="2605088" y="1470582"/>
            <a:chExt cx="5180406" cy="36993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5D6F6A8-2FB9-124F-A3B2-F33D0DD19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B47DE1-A230-8242-B31D-4DFA68F33D64}"/>
                </a:ext>
              </a:extLst>
            </p:cNvPr>
            <p:cNvSpPr txBox="1"/>
            <p:nvPr/>
          </p:nvSpPr>
          <p:spPr>
            <a:xfrm>
              <a:off x="2875175" y="1594298"/>
              <a:ext cx="49103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Ok, I’ll humor you. Show me your plan of how we would even host this site if we did this. </a:t>
              </a:r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6E18E1-87E5-8A4B-816A-B3EB84F1DA88}"/>
              </a:ext>
            </a:extLst>
          </p:cNvPr>
          <p:cNvGrpSpPr/>
          <p:nvPr/>
        </p:nvGrpSpPr>
        <p:grpSpPr>
          <a:xfrm>
            <a:off x="4168499" y="4986243"/>
            <a:ext cx="3189100" cy="355610"/>
            <a:chOff x="2650348" y="2085379"/>
            <a:chExt cx="3189100" cy="35561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72E0026-F8D4-FB4B-ADC9-2D46757B4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D51922-DD9E-FE48-9959-91A555F50074}"/>
                </a:ext>
              </a:extLst>
            </p:cNvPr>
            <p:cNvSpPr txBox="1"/>
            <p:nvPr/>
          </p:nvSpPr>
          <p:spPr>
            <a:xfrm>
              <a:off x="2875175" y="2194768"/>
              <a:ext cx="29642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Great, give me like 3 minutes and I’ll make a diagram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14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448FC6-5E25-DF4D-BB7A-D03F52D54969}"/>
              </a:ext>
            </a:extLst>
          </p:cNvPr>
          <p:cNvSpPr txBox="1"/>
          <p:nvPr/>
        </p:nvSpPr>
        <p:spPr>
          <a:xfrm>
            <a:off x="2593694" y="2786305"/>
            <a:ext cx="6974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</a:t>
            </a:r>
            <a:r>
              <a:rPr lang="en-US" sz="5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54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MINUTES LATER…</a:t>
            </a:r>
          </a:p>
        </p:txBody>
      </p:sp>
    </p:spTree>
    <p:extLst>
      <p:ext uri="{BB962C8B-B14F-4D97-AF65-F5344CB8AC3E}">
        <p14:creationId xmlns:p14="http://schemas.microsoft.com/office/powerpoint/2010/main" val="122693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08BC-469D-2546-8F80-F6B58E5E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424" y="597217"/>
            <a:ext cx="4091152" cy="647080"/>
          </a:xfrm>
        </p:spPr>
        <p:txBody>
          <a:bodyPr>
            <a:norm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Infrastructure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09CAF-4641-B34B-9714-E92BEF9C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107" y="1483673"/>
            <a:ext cx="9725785" cy="4449296"/>
          </a:xfrm>
        </p:spPr>
      </p:pic>
    </p:spTree>
    <p:extLst>
      <p:ext uri="{BB962C8B-B14F-4D97-AF65-F5344CB8AC3E}">
        <p14:creationId xmlns:p14="http://schemas.microsoft.com/office/powerpoint/2010/main" val="84742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77D1A8-E84D-4E3D-814A-8E231586D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0"/>
          <a:stretch/>
        </p:blipFill>
        <p:spPr>
          <a:xfrm>
            <a:off x="1891430" y="645377"/>
            <a:ext cx="8409139" cy="5567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A8A43-7500-4D37-9B2D-9B37CD0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311" y="1478705"/>
            <a:ext cx="6217920" cy="20410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80F2C4-0EBE-4527-8AD6-8AE5DCCB6351}"/>
              </a:ext>
            </a:extLst>
          </p:cNvPr>
          <p:cNvGrpSpPr/>
          <p:nvPr/>
        </p:nvGrpSpPr>
        <p:grpSpPr>
          <a:xfrm>
            <a:off x="4049311" y="2926038"/>
            <a:ext cx="6360216" cy="369937"/>
            <a:chOff x="2605088" y="1470582"/>
            <a:chExt cx="6360216" cy="3699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438C5D-2A97-4206-8A23-69F637EE9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DB636-C431-4935-9553-DDFCE9BFFDF2}"/>
                </a:ext>
              </a:extLst>
            </p:cNvPr>
            <p:cNvSpPr txBox="1"/>
            <p:nvPr/>
          </p:nvSpPr>
          <p:spPr>
            <a:xfrm>
              <a:off x="2875175" y="1594298"/>
              <a:ext cx="60901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Sure, those points are all true however I can foresee this design possibly becoming costly, it will require patching  </a:t>
              </a:r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DC50AA-52F1-491A-BF66-34BED2DF6DCC}"/>
              </a:ext>
            </a:extLst>
          </p:cNvPr>
          <p:cNvGrpSpPr/>
          <p:nvPr/>
        </p:nvGrpSpPr>
        <p:grpSpPr>
          <a:xfrm>
            <a:off x="4065997" y="1677270"/>
            <a:ext cx="3046433" cy="355610"/>
            <a:chOff x="2650348" y="2085379"/>
            <a:chExt cx="3046433" cy="3556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B706A-7277-4444-8F63-CCECCE1F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D4255D-2BE8-4B35-A4A3-4AB51482A889}"/>
                </a:ext>
              </a:extLst>
            </p:cNvPr>
            <p:cNvSpPr txBox="1"/>
            <p:nvPr/>
          </p:nvSpPr>
          <p:spPr>
            <a:xfrm>
              <a:off x="2875175" y="2194768"/>
              <a:ext cx="28216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Hey, I emailed you the the diagram, did you see it?</a:t>
              </a:r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7D5BF-64D7-4031-A95E-7CDCAB75171F}"/>
              </a:ext>
            </a:extLst>
          </p:cNvPr>
          <p:cNvGrpSpPr/>
          <p:nvPr/>
        </p:nvGrpSpPr>
        <p:grpSpPr>
          <a:xfrm>
            <a:off x="4030164" y="2064264"/>
            <a:ext cx="1844557" cy="369937"/>
            <a:chOff x="2605088" y="1470582"/>
            <a:chExt cx="1844557" cy="3699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C296B3-5C7A-4118-A660-163D9CFB6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1517"/>
            <a:stretch/>
          </p:blipFill>
          <p:spPr>
            <a:xfrm>
              <a:off x="2605088" y="1470582"/>
              <a:ext cx="600076" cy="36813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EDA2DF-406F-44E5-89E5-3EE7E59EE5B2}"/>
                </a:ext>
              </a:extLst>
            </p:cNvPr>
            <p:cNvSpPr txBox="1"/>
            <p:nvPr/>
          </p:nvSpPr>
          <p:spPr>
            <a:xfrm>
              <a:off x="2875175" y="1594298"/>
              <a:ext cx="15744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Yes, I am looking at it now</a:t>
              </a:r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9A9254-426C-43DB-9E5C-510B4E147C5A}"/>
              </a:ext>
            </a:extLst>
          </p:cNvPr>
          <p:cNvGrpSpPr/>
          <p:nvPr/>
        </p:nvGrpSpPr>
        <p:grpSpPr>
          <a:xfrm>
            <a:off x="4075425" y="2449223"/>
            <a:ext cx="6133816" cy="355610"/>
            <a:chOff x="2650349" y="2085379"/>
            <a:chExt cx="6133816" cy="35561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ED8112E-E931-4989-9CB4-FE9AC7FF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6226"/>
            <a:stretch/>
          </p:blipFill>
          <p:spPr>
            <a:xfrm>
              <a:off x="2650349" y="2085379"/>
              <a:ext cx="683500" cy="35075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EBA7B7-1D9E-46E7-BA28-D1EA3847B482}"/>
                </a:ext>
              </a:extLst>
            </p:cNvPr>
            <p:cNvSpPr txBox="1"/>
            <p:nvPr/>
          </p:nvSpPr>
          <p:spPr>
            <a:xfrm>
              <a:off x="2875175" y="2194768"/>
              <a:ext cx="59089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We could do this; I mean there are several pros to this design, it’s highly available, self healing, it has a small  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63C5B8-B5C3-B84E-A3A9-7BAE2877FA1B}"/>
              </a:ext>
            </a:extLst>
          </p:cNvPr>
          <p:cNvGrpSpPr/>
          <p:nvPr/>
        </p:nvGrpSpPr>
        <p:grpSpPr>
          <a:xfrm>
            <a:off x="4030164" y="3599403"/>
            <a:ext cx="5701006" cy="355610"/>
            <a:chOff x="2650348" y="2085379"/>
            <a:chExt cx="5701006" cy="35561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5482C8-1BB4-1C4D-A738-31DD186A8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35E3A8-EC7A-314E-9B37-48B72D1EEACB}"/>
                </a:ext>
              </a:extLst>
            </p:cNvPr>
            <p:cNvSpPr txBox="1"/>
            <p:nvPr/>
          </p:nvSpPr>
          <p:spPr>
            <a:xfrm>
              <a:off x="2875175" y="2194768"/>
              <a:ext cx="54761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Ok, those are all fair points. I can fix it though, let me take another swing at it. I know I can get it right.</a:t>
              </a:r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1BA6CE-4165-4947-9F65-58A053147585}"/>
              </a:ext>
            </a:extLst>
          </p:cNvPr>
          <p:cNvGrpSpPr/>
          <p:nvPr/>
        </p:nvGrpSpPr>
        <p:grpSpPr>
          <a:xfrm>
            <a:off x="4030164" y="3921972"/>
            <a:ext cx="1421364" cy="369937"/>
            <a:chOff x="2605088" y="1470582"/>
            <a:chExt cx="1421364" cy="36993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5D6F6A8-2FB9-124F-A3B2-F33D0DD19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51517" b="4721"/>
            <a:stretch/>
          </p:blipFill>
          <p:spPr>
            <a:xfrm>
              <a:off x="2605088" y="1470582"/>
              <a:ext cx="600075" cy="35075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B47DE1-A230-8242-B31D-4DFA68F33D64}"/>
                </a:ext>
              </a:extLst>
            </p:cNvPr>
            <p:cNvSpPr txBox="1"/>
            <p:nvPr/>
          </p:nvSpPr>
          <p:spPr>
            <a:xfrm>
              <a:off x="2875175" y="1594298"/>
              <a:ext cx="11512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Alright, let’s see it</a:t>
              </a:r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6E18E1-87E5-8A4B-816A-B3EB84F1DA88}"/>
              </a:ext>
            </a:extLst>
          </p:cNvPr>
          <p:cNvGrpSpPr/>
          <p:nvPr/>
        </p:nvGrpSpPr>
        <p:grpSpPr>
          <a:xfrm>
            <a:off x="4063692" y="4282155"/>
            <a:ext cx="3359018" cy="355610"/>
            <a:chOff x="2650348" y="2085379"/>
            <a:chExt cx="3359018" cy="35561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72E0026-F8D4-FB4B-ADC9-2D46757B4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346"/>
            <a:stretch/>
          </p:blipFill>
          <p:spPr>
            <a:xfrm>
              <a:off x="2650348" y="2085379"/>
              <a:ext cx="692927" cy="350757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D51922-DD9E-FE48-9959-91A555F50074}"/>
                </a:ext>
              </a:extLst>
            </p:cNvPr>
            <p:cNvSpPr txBox="1"/>
            <p:nvPr/>
          </p:nvSpPr>
          <p:spPr>
            <a:xfrm>
              <a:off x="2875175" y="2194768"/>
              <a:ext cx="31341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Great, give me like 3 minutes and I’ll update the diagram</a:t>
              </a:r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ACDC227-D624-F947-AB4D-DC0BD673B59C}"/>
              </a:ext>
            </a:extLst>
          </p:cNvPr>
          <p:cNvSpPr txBox="1"/>
          <p:nvPr/>
        </p:nvSpPr>
        <p:spPr>
          <a:xfrm>
            <a:off x="4297203" y="2711012"/>
            <a:ext cx="3449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attack surface and it allows for us to use SSL for our web traffic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15B68E-7E14-2340-857E-D38BD019AA06}"/>
              </a:ext>
            </a:extLst>
          </p:cNvPr>
          <p:cNvSpPr txBox="1"/>
          <p:nvPr/>
        </p:nvSpPr>
        <p:spPr>
          <a:xfrm>
            <a:off x="4316350" y="3202154"/>
            <a:ext cx="5966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for instances, it could have poor performance for users not close to where we are hosting it and in truth this is 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59FC85-07B4-604E-A3F6-DAA61998FD98}"/>
              </a:ext>
            </a:extLst>
          </p:cNvPr>
          <p:cNvSpPr txBox="1"/>
          <p:nvPr/>
        </p:nvSpPr>
        <p:spPr>
          <a:xfrm>
            <a:off x="4313302" y="3363698"/>
            <a:ext cx="4471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more effort than I would want to put in for this. I’m sorry but I can’t approve this.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5C64B9788B649A79756AE4CA54D72" ma:contentTypeVersion="8" ma:contentTypeDescription="Create a new document." ma:contentTypeScope="" ma:versionID="11ca97e0ae7f70a3a0ce22ec68da0672">
  <xsd:schema xmlns:xsd="http://www.w3.org/2001/XMLSchema" xmlns:xs="http://www.w3.org/2001/XMLSchema" xmlns:p="http://schemas.microsoft.com/office/2006/metadata/properties" xmlns:ns2="48c31e1c-834a-4718-a54e-847655c249fe" targetNamespace="http://schemas.microsoft.com/office/2006/metadata/properties" ma:root="true" ma:fieldsID="8832fe97b5eb47b9d40dbd9015866129" ns2:_="">
    <xsd:import namespace="48c31e1c-834a-4718-a54e-847655c24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c31e1c-834a-4718-a54e-847655c24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43A8E2-39E9-49A7-A8DF-5A6F7093BD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c31e1c-834a-4718-a54e-847655c24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AA864-91AC-44BF-8C97-11B590BCB7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6E464E-D4ED-4685-8A51-6F0CDA46CCB0}">
  <ds:schemaRefs>
    <ds:schemaRef ds:uri="48c31e1c-834a-4718-a54e-847655c249fe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2102</Words>
  <Application>Microsoft Macintosh PowerPoint</Application>
  <PresentationFormat>Widescreen</PresentationFormat>
  <Paragraphs>412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Open Sans</vt:lpstr>
      <vt:lpstr>Montserrat Thin</vt:lpstr>
      <vt:lpstr>Calibri Light</vt:lpstr>
      <vt:lpstr>Open Sans Light</vt:lpstr>
      <vt:lpstr>Open Sans Semibold</vt:lpstr>
      <vt:lpstr>Calibri</vt:lpstr>
      <vt:lpstr>Arial</vt:lpstr>
      <vt:lpstr>Office Theme</vt:lpstr>
      <vt:lpstr>Improving customer experience with CloudFront</vt:lpstr>
      <vt:lpstr>About CleanSlate</vt:lpstr>
      <vt:lpstr>PowerPoint Presentation</vt:lpstr>
      <vt:lpstr>PowerPoint Presentation</vt:lpstr>
      <vt:lpstr>Marketing SITE</vt:lpstr>
      <vt:lpstr>PowerPoint Presentation</vt:lpstr>
      <vt:lpstr>PowerPoint Presentation</vt:lpstr>
      <vt:lpstr>Infrastructure</vt:lpstr>
      <vt:lpstr>PowerPoint Presentation</vt:lpstr>
      <vt:lpstr>Infrastructure Overview</vt:lpstr>
      <vt:lpstr>PowerPoint Presentation</vt:lpstr>
      <vt:lpstr>Infrastructure V2</vt:lpstr>
      <vt:lpstr>PowerPoint Presentation</vt:lpstr>
      <vt:lpstr>Infrastructure V2 Overview</vt:lpstr>
      <vt:lpstr>PowerPoint Presentation</vt:lpstr>
      <vt:lpstr>Infrastructure V3</vt:lpstr>
      <vt:lpstr>PowerPoint Presentation</vt:lpstr>
      <vt:lpstr>CloudFront – What is it?</vt:lpstr>
      <vt:lpstr>CloudFront – Why use it?</vt:lpstr>
      <vt:lpstr>CloudFront – Pricing</vt:lpstr>
      <vt:lpstr>PowerPoint Presentation</vt:lpstr>
      <vt:lpstr>Infrastructure V3 Overview</vt:lpstr>
      <vt:lpstr>Make It Real Checklist</vt:lpstr>
      <vt:lpstr>What If / What About</vt:lpstr>
      <vt:lpstr>Performance Testing</vt:lpstr>
      <vt:lpstr>Future Improvements</vt:lpstr>
      <vt:lpstr>Gotcha’s &amp; Gremlins</vt:lpstr>
      <vt:lpstr>Advanced Topics</vt:lpstr>
      <vt:lpstr>LET’S CONNECT</vt:lpstr>
      <vt:lpstr>our offer to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Ronnie Fenwick</dc:creator>
  <cp:keywords/>
  <dc:description/>
  <cp:lastModifiedBy>Stephen Sailor</cp:lastModifiedBy>
  <cp:revision>2</cp:revision>
  <dcterms:created xsi:type="dcterms:W3CDTF">2019-11-11T17:04:03Z</dcterms:created>
  <dcterms:modified xsi:type="dcterms:W3CDTF">2020-03-27T14:59:24Z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0x01010051B5C64B9788B649A79756AE4CA54D72</vt:lpwstr>
  </property>
</Properties>
</file>